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6" r:id="rId4"/>
    <p:sldId id="274" r:id="rId5"/>
    <p:sldId id="268" r:id="rId6"/>
    <p:sldId id="269" r:id="rId7"/>
    <p:sldId id="270" r:id="rId8"/>
    <p:sldId id="271" r:id="rId9"/>
    <p:sldId id="265" r:id="rId10"/>
    <p:sldId id="273" r:id="rId11"/>
    <p:sldId id="27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A578"/>
    <a:srgbClr val="B7BBD0"/>
    <a:srgbClr val="71DD29"/>
    <a:srgbClr val="282B61"/>
    <a:srgbClr val="ED56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F582E0-276B-E242-B469-EA0F98982695}" v="206" dt="2021-04-27T12:43:36.0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3"/>
    <p:restoredTop sz="96296"/>
  </p:normalViewPr>
  <p:slideViewPr>
    <p:cSldViewPr snapToGrid="0" snapToObjects="1">
      <p:cViewPr varScale="1">
        <p:scale>
          <a:sx n="76" d="100"/>
          <a:sy n="76" d="100"/>
        </p:scale>
        <p:origin x="-44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365 Pro Plus" userId="b368c362-ca55-4738-9ebd-db9bd6e5a71c" providerId="ADAL" clId="{55F582E0-276B-E242-B469-EA0F98982695}"/>
    <pc:docChg chg="undo redo custSel addSld delSld modSld sldOrd">
      <pc:chgData name="365 Pro Plus" userId="b368c362-ca55-4738-9ebd-db9bd6e5a71c" providerId="ADAL" clId="{55F582E0-276B-E242-B469-EA0F98982695}" dt="2021-04-27T12:44:06.291" v="1986" actId="1036"/>
      <pc:docMkLst>
        <pc:docMk/>
      </pc:docMkLst>
      <pc:sldChg chg="addSp delSp modSp mod">
        <pc:chgData name="365 Pro Plus" userId="b368c362-ca55-4738-9ebd-db9bd6e5a71c" providerId="ADAL" clId="{55F582E0-276B-E242-B469-EA0F98982695}" dt="2021-04-27T12:34:21.866" v="1866" actId="1036"/>
        <pc:sldMkLst>
          <pc:docMk/>
          <pc:sldMk cId="1729930088" sldId="256"/>
        </pc:sldMkLst>
        <pc:spChg chg="del">
          <ac:chgData name="365 Pro Plus" userId="b368c362-ca55-4738-9ebd-db9bd6e5a71c" providerId="ADAL" clId="{55F582E0-276B-E242-B469-EA0F98982695}" dt="2021-04-23T06:12:25.937" v="178" actId="478"/>
          <ac:spMkLst>
            <pc:docMk/>
            <pc:sldMk cId="1729930088" sldId="256"/>
            <ac:spMk id="6" creationId="{C928C98B-0A27-6C4D-B701-1C839381182E}"/>
          </ac:spMkLst>
        </pc:spChg>
        <pc:spChg chg="del">
          <ac:chgData name="365 Pro Plus" userId="b368c362-ca55-4738-9ebd-db9bd6e5a71c" providerId="ADAL" clId="{55F582E0-276B-E242-B469-EA0F98982695}" dt="2021-04-22T22:01:40.093" v="0" actId="478"/>
          <ac:spMkLst>
            <pc:docMk/>
            <pc:sldMk cId="1729930088" sldId="256"/>
            <ac:spMk id="7" creationId="{D4555C6E-E26E-2842-AAC7-67FC3CCDB6CC}"/>
          </ac:spMkLst>
        </pc:spChg>
        <pc:spChg chg="add mod">
          <ac:chgData name="365 Pro Plus" userId="b368c362-ca55-4738-9ebd-db9bd6e5a71c" providerId="ADAL" clId="{55F582E0-276B-E242-B469-EA0F98982695}" dt="2021-04-27T12:14:47.692" v="1743" actId="1036"/>
          <ac:spMkLst>
            <pc:docMk/>
            <pc:sldMk cId="1729930088" sldId="256"/>
            <ac:spMk id="14" creationId="{BCCBE5E7-3F78-6342-B3AE-4D379C99E87B}"/>
          </ac:spMkLst>
        </pc:spChg>
        <pc:grpChg chg="add del mod">
          <ac:chgData name="365 Pro Plus" userId="b368c362-ca55-4738-9ebd-db9bd6e5a71c" providerId="ADAL" clId="{55F582E0-276B-E242-B469-EA0F98982695}" dt="2021-04-22T22:02:01.796" v="4" actId="478"/>
          <ac:grpSpMkLst>
            <pc:docMk/>
            <pc:sldMk cId="1729930088" sldId="256"/>
            <ac:grpSpMk id="9" creationId="{F095B13D-981D-C040-85F1-66B852189EBF}"/>
          </ac:grpSpMkLst>
        </pc:grpChg>
        <pc:picChg chg="add mod">
          <ac:chgData name="365 Pro Plus" userId="b368c362-ca55-4738-9ebd-db9bd6e5a71c" providerId="ADAL" clId="{55F582E0-276B-E242-B469-EA0F98982695}" dt="2021-04-22T22:02:12.176" v="8" actId="1076"/>
          <ac:picMkLst>
            <pc:docMk/>
            <pc:sldMk cId="1729930088" sldId="256"/>
            <ac:picMk id="2" creationId="{9CED60DF-094D-D54C-A98B-AF00B3510423}"/>
          </ac:picMkLst>
        </pc:picChg>
        <pc:picChg chg="add mod">
          <ac:chgData name="365 Pro Plus" userId="b368c362-ca55-4738-9ebd-db9bd6e5a71c" providerId="ADAL" clId="{55F582E0-276B-E242-B469-EA0F98982695}" dt="2021-04-27T12:14:47.692" v="1743" actId="1036"/>
          <ac:picMkLst>
            <pc:docMk/>
            <pc:sldMk cId="1729930088" sldId="256"/>
            <ac:picMk id="3" creationId="{2372DB34-9128-DA4B-8BDD-F393927917F0}"/>
          </ac:picMkLst>
        </pc:picChg>
        <pc:picChg chg="mod modCrop">
          <ac:chgData name="365 Pro Plus" userId="b368c362-ca55-4738-9ebd-db9bd6e5a71c" providerId="ADAL" clId="{55F582E0-276B-E242-B469-EA0F98982695}" dt="2021-04-27T12:14:43.852" v="1738" actId="1036"/>
          <ac:picMkLst>
            <pc:docMk/>
            <pc:sldMk cId="1729930088" sldId="256"/>
            <ac:picMk id="4" creationId="{7F83CEFA-C092-954D-8AEE-5F51BA1C52AA}"/>
          </ac:picMkLst>
        </pc:picChg>
        <pc:picChg chg="del">
          <ac:chgData name="365 Pro Plus" userId="b368c362-ca55-4738-9ebd-db9bd6e5a71c" providerId="ADAL" clId="{55F582E0-276B-E242-B469-EA0F98982695}" dt="2021-04-23T06:12:18.126" v="174" actId="478"/>
          <ac:picMkLst>
            <pc:docMk/>
            <pc:sldMk cId="1729930088" sldId="256"/>
            <ac:picMk id="5" creationId="{3460B2AE-7DA5-194F-804C-6187C6ED34CD}"/>
          </ac:picMkLst>
        </pc:picChg>
        <pc:picChg chg="add mod modCrop">
          <ac:chgData name="365 Pro Plus" userId="b368c362-ca55-4738-9ebd-db9bd6e5a71c" providerId="ADAL" clId="{55F582E0-276B-E242-B469-EA0F98982695}" dt="2021-04-27T12:34:21.866" v="1866" actId="1036"/>
          <ac:picMkLst>
            <pc:docMk/>
            <pc:sldMk cId="1729930088" sldId="256"/>
            <ac:picMk id="5" creationId="{698DFA28-22EE-174E-A8FD-8CF6AFCF8F89}"/>
          </ac:picMkLst>
        </pc:picChg>
        <pc:picChg chg="del">
          <ac:chgData name="365 Pro Plus" userId="b368c362-ca55-4738-9ebd-db9bd6e5a71c" providerId="ADAL" clId="{55F582E0-276B-E242-B469-EA0F98982695}" dt="2021-04-23T06:16:17.236" v="208" actId="478"/>
          <ac:picMkLst>
            <pc:docMk/>
            <pc:sldMk cId="1729930088" sldId="256"/>
            <ac:picMk id="8" creationId="{3F86E879-2D56-B94C-92B7-57C63B489B9D}"/>
          </ac:picMkLst>
        </pc:picChg>
        <pc:picChg chg="del">
          <ac:chgData name="365 Pro Plus" userId="b368c362-ca55-4738-9ebd-db9bd6e5a71c" providerId="ADAL" clId="{55F582E0-276B-E242-B469-EA0F98982695}" dt="2021-04-23T06:16:18.678" v="209" actId="478"/>
          <ac:picMkLst>
            <pc:docMk/>
            <pc:sldMk cId="1729930088" sldId="256"/>
            <ac:picMk id="10" creationId="{85CD4F35-00C2-CD46-B8D6-1DE2AA322D4B}"/>
          </ac:picMkLst>
        </pc:picChg>
        <pc:picChg chg="del">
          <ac:chgData name="365 Pro Plus" userId="b368c362-ca55-4738-9ebd-db9bd6e5a71c" providerId="ADAL" clId="{55F582E0-276B-E242-B469-EA0F98982695}" dt="2021-04-23T06:16:20.076" v="210" actId="478"/>
          <ac:picMkLst>
            <pc:docMk/>
            <pc:sldMk cId="1729930088" sldId="256"/>
            <ac:picMk id="11" creationId="{9204F7EC-A84F-004A-8DD8-667974FD3870}"/>
          </ac:picMkLst>
        </pc:picChg>
        <pc:picChg chg="mod">
          <ac:chgData name="365 Pro Plus" userId="b368c362-ca55-4738-9ebd-db9bd6e5a71c" providerId="ADAL" clId="{55F582E0-276B-E242-B469-EA0F98982695}" dt="2021-04-22T22:01:41.078" v="1"/>
          <ac:picMkLst>
            <pc:docMk/>
            <pc:sldMk cId="1729930088" sldId="256"/>
            <ac:picMk id="12" creationId="{BB7478AD-E466-DC4B-9C87-8E9ADBB14966}"/>
          </ac:picMkLst>
        </pc:picChg>
        <pc:picChg chg="mod">
          <ac:chgData name="365 Pro Plus" userId="b368c362-ca55-4738-9ebd-db9bd6e5a71c" providerId="ADAL" clId="{55F582E0-276B-E242-B469-EA0F98982695}" dt="2021-04-22T22:01:41.078" v="1"/>
          <ac:picMkLst>
            <pc:docMk/>
            <pc:sldMk cId="1729930088" sldId="256"/>
            <ac:picMk id="13" creationId="{9B2803EF-FBA8-EE43-80AA-D54EF7CC61F6}"/>
          </ac:picMkLst>
        </pc:picChg>
      </pc:sldChg>
      <pc:sldChg chg="addSp delSp modSp mod">
        <pc:chgData name="365 Pro Plus" userId="b368c362-ca55-4738-9ebd-db9bd6e5a71c" providerId="ADAL" clId="{55F582E0-276B-E242-B469-EA0F98982695}" dt="2021-04-27T12:36:01.515" v="1872" actId="1076"/>
        <pc:sldMkLst>
          <pc:docMk/>
          <pc:sldMk cId="3947489100" sldId="257"/>
        </pc:sldMkLst>
        <pc:spChg chg="mod topLvl">
          <ac:chgData name="365 Pro Plus" userId="b368c362-ca55-4738-9ebd-db9bd6e5a71c" providerId="ADAL" clId="{55F582E0-276B-E242-B469-EA0F98982695}" dt="2021-04-22T22:02:42.650" v="12" actId="478"/>
          <ac:spMkLst>
            <pc:docMk/>
            <pc:sldMk cId="3947489100" sldId="257"/>
            <ac:spMk id="6" creationId="{127828FD-6374-AD4F-8C12-CCBBC18CDCB8}"/>
          </ac:spMkLst>
        </pc:spChg>
        <pc:spChg chg="mod">
          <ac:chgData name="365 Pro Plus" userId="b368c362-ca55-4738-9ebd-db9bd6e5a71c" providerId="ADAL" clId="{55F582E0-276B-E242-B469-EA0F98982695}" dt="2021-04-22T22:08:35.867" v="48" actId="6549"/>
          <ac:spMkLst>
            <pc:docMk/>
            <pc:sldMk cId="3947489100" sldId="257"/>
            <ac:spMk id="11" creationId="{C6A0FF44-A6A2-5547-B3F4-96CD2AB87C56}"/>
          </ac:spMkLst>
        </pc:spChg>
        <pc:spChg chg="mod">
          <ac:chgData name="365 Pro Plus" userId="b368c362-ca55-4738-9ebd-db9bd6e5a71c" providerId="ADAL" clId="{55F582E0-276B-E242-B469-EA0F98982695}" dt="2021-04-23T06:12:48.193" v="181" actId="207"/>
          <ac:spMkLst>
            <pc:docMk/>
            <pc:sldMk cId="3947489100" sldId="257"/>
            <ac:spMk id="13" creationId="{521E1158-D2FD-3B46-9DE4-050D4588460E}"/>
          </ac:spMkLst>
        </pc:spChg>
        <pc:spChg chg="add mod">
          <ac:chgData name="365 Pro Plus" userId="b368c362-ca55-4738-9ebd-db9bd6e5a71c" providerId="ADAL" clId="{55F582E0-276B-E242-B469-EA0F98982695}" dt="2021-04-23T06:13:33.765" v="186" actId="14100"/>
          <ac:spMkLst>
            <pc:docMk/>
            <pc:sldMk cId="3947489100" sldId="257"/>
            <ac:spMk id="15" creationId="{1B96698B-DF64-C843-9D1B-EF9324275A9B}"/>
          </ac:spMkLst>
        </pc:spChg>
        <pc:grpChg chg="add del">
          <ac:chgData name="365 Pro Plus" userId="b368c362-ca55-4738-9ebd-db9bd6e5a71c" providerId="ADAL" clId="{55F582E0-276B-E242-B469-EA0F98982695}" dt="2021-04-22T22:04:16.162" v="18" actId="478"/>
          <ac:grpSpMkLst>
            <pc:docMk/>
            <pc:sldMk cId="3947489100" sldId="257"/>
            <ac:grpSpMk id="9" creationId="{DAF3DFBD-2DFC-D540-B777-599FD1444DED}"/>
          </ac:grpSpMkLst>
        </pc:grpChg>
        <pc:grpChg chg="del">
          <ac:chgData name="365 Pro Plus" userId="b368c362-ca55-4738-9ebd-db9bd6e5a71c" providerId="ADAL" clId="{55F582E0-276B-E242-B469-EA0F98982695}" dt="2021-04-22T22:04:33.217" v="23" actId="478"/>
          <ac:grpSpMkLst>
            <pc:docMk/>
            <pc:sldMk cId="3947489100" sldId="257"/>
            <ac:grpSpMk id="10" creationId="{D21E46F5-21F8-2A43-A809-1FF7DB7F47B5}"/>
          </ac:grpSpMkLst>
        </pc:grpChg>
        <pc:picChg chg="add mod">
          <ac:chgData name="365 Pro Plus" userId="b368c362-ca55-4738-9ebd-db9bd6e5a71c" providerId="ADAL" clId="{55F582E0-276B-E242-B469-EA0F98982695}" dt="2021-04-22T22:04:25.826" v="22" actId="1036"/>
          <ac:picMkLst>
            <pc:docMk/>
            <pc:sldMk cId="3947489100" sldId="257"/>
            <ac:picMk id="2" creationId="{2FF1EA8D-B29E-EB46-8BB3-3B61E30B50AA}"/>
          </ac:picMkLst>
        </pc:picChg>
        <pc:picChg chg="add mod modCrop">
          <ac:chgData name="365 Pro Plus" userId="b368c362-ca55-4738-9ebd-db9bd6e5a71c" providerId="ADAL" clId="{55F582E0-276B-E242-B469-EA0F98982695}" dt="2021-04-27T12:36:01.515" v="1872" actId="1076"/>
          <ac:picMkLst>
            <pc:docMk/>
            <pc:sldMk cId="3947489100" sldId="257"/>
            <ac:picMk id="3" creationId="{4558D29C-7EAA-354D-A8C9-910631A81B6F}"/>
          </ac:picMkLst>
        </pc:picChg>
        <pc:picChg chg="del">
          <ac:chgData name="365 Pro Plus" userId="b368c362-ca55-4738-9ebd-db9bd6e5a71c" providerId="ADAL" clId="{55F582E0-276B-E242-B469-EA0F98982695}" dt="2021-04-22T22:02:30.444" v="9" actId="478"/>
          <ac:picMkLst>
            <pc:docMk/>
            <pc:sldMk cId="3947489100" sldId="257"/>
            <ac:picMk id="4" creationId="{D339AA2D-EC13-F74A-9F9B-2F32AAE1B0DD}"/>
          </ac:picMkLst>
        </pc:picChg>
        <pc:picChg chg="add del">
          <ac:chgData name="365 Pro Plus" userId="b368c362-ca55-4738-9ebd-db9bd6e5a71c" providerId="ADAL" clId="{55F582E0-276B-E242-B469-EA0F98982695}" dt="2021-04-23T06:12:49.921" v="182" actId="478"/>
          <ac:picMkLst>
            <pc:docMk/>
            <pc:sldMk cId="3947489100" sldId="257"/>
            <ac:picMk id="7" creationId="{230244C6-1F56-FF43-8BFF-6856F0EB87A5}"/>
          </ac:picMkLst>
        </pc:picChg>
        <pc:picChg chg="add del mod topLvl">
          <ac:chgData name="365 Pro Plus" userId="b368c362-ca55-4738-9ebd-db9bd6e5a71c" providerId="ADAL" clId="{55F582E0-276B-E242-B469-EA0F98982695}" dt="2021-04-22T22:02:42.650" v="12" actId="478"/>
          <ac:picMkLst>
            <pc:docMk/>
            <pc:sldMk cId="3947489100" sldId="257"/>
            <ac:picMk id="8" creationId="{1BF9436C-A8A9-544F-BA41-D06C4D08FFD1}"/>
          </ac:picMkLst>
        </pc:picChg>
        <pc:picChg chg="del">
          <ac:chgData name="365 Pro Plus" userId="b368c362-ca55-4738-9ebd-db9bd6e5a71c" providerId="ADAL" clId="{55F582E0-276B-E242-B469-EA0F98982695}" dt="2021-04-22T22:02:31.718" v="10" actId="478"/>
          <ac:picMkLst>
            <pc:docMk/>
            <pc:sldMk cId="3947489100" sldId="257"/>
            <ac:picMk id="14" creationId="{8DE43135-0367-B94B-ABC6-A77B72F75C2E}"/>
          </ac:picMkLst>
        </pc:picChg>
        <pc:picChg chg="add del mod">
          <ac:chgData name="365 Pro Plus" userId="b368c362-ca55-4738-9ebd-db9bd6e5a71c" providerId="ADAL" clId="{55F582E0-276B-E242-B469-EA0F98982695}" dt="2021-04-23T06:19:37.659" v="223" actId="478"/>
          <ac:picMkLst>
            <pc:docMk/>
            <pc:sldMk cId="3947489100" sldId="257"/>
            <ac:picMk id="16" creationId="{C53C5B2D-9F75-2E49-AF67-55109CF984D8}"/>
          </ac:picMkLst>
        </pc:picChg>
        <pc:picChg chg="add del mod">
          <ac:chgData name="365 Pro Plus" userId="b368c362-ca55-4738-9ebd-db9bd6e5a71c" providerId="ADAL" clId="{55F582E0-276B-E242-B469-EA0F98982695}" dt="2021-04-23T06:19:36.684" v="222" actId="478"/>
          <ac:picMkLst>
            <pc:docMk/>
            <pc:sldMk cId="3947489100" sldId="257"/>
            <ac:picMk id="18" creationId="{D24014A9-B79A-A545-93CA-E5B9DB52F9F8}"/>
          </ac:picMkLst>
        </pc:picChg>
        <pc:picChg chg="add del mod">
          <ac:chgData name="365 Pro Plus" userId="b368c362-ca55-4738-9ebd-db9bd6e5a71c" providerId="ADAL" clId="{55F582E0-276B-E242-B469-EA0F98982695}" dt="2021-04-23T06:19:35.710" v="221" actId="478"/>
          <ac:picMkLst>
            <pc:docMk/>
            <pc:sldMk cId="3947489100" sldId="257"/>
            <ac:picMk id="20" creationId="{91D5CC79-F699-1942-BE2E-E48860C6003B}"/>
          </ac:picMkLst>
        </pc:picChg>
        <pc:picChg chg="add del mod">
          <ac:chgData name="365 Pro Plus" userId="b368c362-ca55-4738-9ebd-db9bd6e5a71c" providerId="ADAL" clId="{55F582E0-276B-E242-B469-EA0F98982695}" dt="2021-04-23T06:19:34.810" v="220" actId="478"/>
          <ac:picMkLst>
            <pc:docMk/>
            <pc:sldMk cId="3947489100" sldId="257"/>
            <ac:picMk id="22" creationId="{2277EFA2-B871-0346-8D4D-598400FA73C6}"/>
          </ac:picMkLst>
        </pc:picChg>
      </pc:sldChg>
      <pc:sldChg chg="del">
        <pc:chgData name="365 Pro Plus" userId="b368c362-ca55-4738-9ebd-db9bd6e5a71c" providerId="ADAL" clId="{55F582E0-276B-E242-B469-EA0F98982695}" dt="2021-04-22T22:05:15.526" v="28" actId="2696"/>
        <pc:sldMkLst>
          <pc:docMk/>
          <pc:sldMk cId="3907008200" sldId="258"/>
        </pc:sldMkLst>
      </pc:sldChg>
      <pc:sldChg chg="del">
        <pc:chgData name="365 Pro Plus" userId="b368c362-ca55-4738-9ebd-db9bd6e5a71c" providerId="ADAL" clId="{55F582E0-276B-E242-B469-EA0F98982695}" dt="2021-04-22T22:05:15.526" v="28" actId="2696"/>
        <pc:sldMkLst>
          <pc:docMk/>
          <pc:sldMk cId="951091302" sldId="259"/>
        </pc:sldMkLst>
      </pc:sldChg>
      <pc:sldChg chg="del">
        <pc:chgData name="365 Pro Plus" userId="b368c362-ca55-4738-9ebd-db9bd6e5a71c" providerId="ADAL" clId="{55F582E0-276B-E242-B469-EA0F98982695}" dt="2021-04-22T22:05:15.526" v="28" actId="2696"/>
        <pc:sldMkLst>
          <pc:docMk/>
          <pc:sldMk cId="1353212368" sldId="260"/>
        </pc:sldMkLst>
      </pc:sldChg>
      <pc:sldChg chg="del">
        <pc:chgData name="365 Pro Plus" userId="b368c362-ca55-4738-9ebd-db9bd6e5a71c" providerId="ADAL" clId="{55F582E0-276B-E242-B469-EA0F98982695}" dt="2021-04-22T22:05:15.526" v="28" actId="2696"/>
        <pc:sldMkLst>
          <pc:docMk/>
          <pc:sldMk cId="2118089725" sldId="261"/>
        </pc:sldMkLst>
      </pc:sldChg>
      <pc:sldChg chg="del">
        <pc:chgData name="365 Pro Plus" userId="b368c362-ca55-4738-9ebd-db9bd6e5a71c" providerId="ADAL" clId="{55F582E0-276B-E242-B469-EA0F98982695}" dt="2021-04-22T22:05:15.526" v="28" actId="2696"/>
        <pc:sldMkLst>
          <pc:docMk/>
          <pc:sldMk cId="245651907" sldId="262"/>
        </pc:sldMkLst>
      </pc:sldChg>
      <pc:sldChg chg="del">
        <pc:chgData name="365 Pro Plus" userId="b368c362-ca55-4738-9ebd-db9bd6e5a71c" providerId="ADAL" clId="{55F582E0-276B-E242-B469-EA0F98982695}" dt="2021-04-22T22:05:15.526" v="28" actId="2696"/>
        <pc:sldMkLst>
          <pc:docMk/>
          <pc:sldMk cId="488823855" sldId="263"/>
        </pc:sldMkLst>
      </pc:sldChg>
      <pc:sldChg chg="addSp delSp modSp mod">
        <pc:chgData name="365 Pro Plus" userId="b368c362-ca55-4738-9ebd-db9bd6e5a71c" providerId="ADAL" clId="{55F582E0-276B-E242-B469-EA0F98982695}" dt="2021-04-27T12:43:51.499" v="1985" actId="1076"/>
        <pc:sldMkLst>
          <pc:docMk/>
          <pc:sldMk cId="2828437533" sldId="265"/>
        </pc:sldMkLst>
        <pc:spChg chg="mod">
          <ac:chgData name="365 Pro Plus" userId="b368c362-ca55-4738-9ebd-db9bd6e5a71c" providerId="ADAL" clId="{55F582E0-276B-E242-B469-EA0F98982695}" dt="2021-04-22T22:13:24.749" v="105" actId="1076"/>
          <ac:spMkLst>
            <pc:docMk/>
            <pc:sldMk cId="2828437533" sldId="265"/>
            <ac:spMk id="9" creationId="{1C86D2FE-3F4A-1E44-952A-75ABADE638E3}"/>
          </ac:spMkLst>
        </pc:spChg>
        <pc:spChg chg="del">
          <ac:chgData name="365 Pro Plus" userId="b368c362-ca55-4738-9ebd-db9bd6e5a71c" providerId="ADAL" clId="{55F582E0-276B-E242-B469-EA0F98982695}" dt="2021-04-22T22:13:27.722" v="106" actId="478"/>
          <ac:spMkLst>
            <pc:docMk/>
            <pc:sldMk cId="2828437533" sldId="265"/>
            <ac:spMk id="12" creationId="{67C28AA2-2B85-FA44-93D3-B2528EF85785}"/>
          </ac:spMkLst>
        </pc:spChg>
        <pc:spChg chg="mod">
          <ac:chgData name="365 Pro Plus" userId="b368c362-ca55-4738-9ebd-db9bd6e5a71c" providerId="ADAL" clId="{55F582E0-276B-E242-B469-EA0F98982695}" dt="2021-04-27T12:27:57.720" v="1853" actId="1036"/>
          <ac:spMkLst>
            <pc:docMk/>
            <pc:sldMk cId="2828437533" sldId="265"/>
            <ac:spMk id="13" creationId="{E790A707-8208-4748-B93A-6F055C66D7CB}"/>
          </ac:spMkLst>
        </pc:spChg>
        <pc:spChg chg="del">
          <ac:chgData name="365 Pro Plus" userId="b368c362-ca55-4738-9ebd-db9bd6e5a71c" providerId="ADAL" clId="{55F582E0-276B-E242-B469-EA0F98982695}" dt="2021-04-22T22:13:30.549" v="107" actId="478"/>
          <ac:spMkLst>
            <pc:docMk/>
            <pc:sldMk cId="2828437533" sldId="265"/>
            <ac:spMk id="14" creationId="{1EAD484D-973D-204E-B067-912D1B6C0DA7}"/>
          </ac:spMkLst>
        </pc:spChg>
        <pc:grpChg chg="add mod">
          <ac:chgData name="365 Pro Plus" userId="b368c362-ca55-4738-9ebd-db9bd6e5a71c" providerId="ADAL" clId="{55F582E0-276B-E242-B469-EA0F98982695}" dt="2021-04-23T07:42:10.640" v="1510" actId="1035"/>
          <ac:grpSpMkLst>
            <pc:docMk/>
            <pc:sldMk cId="2828437533" sldId="265"/>
            <ac:grpSpMk id="18" creationId="{96CDF779-D097-124E-8EEC-E8D69A15C3C9}"/>
          </ac:grpSpMkLst>
        </pc:grpChg>
        <pc:picChg chg="add del mod">
          <ac:chgData name="365 Pro Plus" userId="b368c362-ca55-4738-9ebd-db9bd6e5a71c" providerId="ADAL" clId="{55F582E0-276B-E242-B469-EA0F98982695}" dt="2021-04-27T12:27:31.291" v="1836" actId="478"/>
          <ac:picMkLst>
            <pc:docMk/>
            <pc:sldMk cId="2828437533" sldId="265"/>
            <ac:picMk id="2" creationId="{8C996BE7-E2DD-2347-B035-55A80A42748A}"/>
          </ac:picMkLst>
        </pc:picChg>
        <pc:picChg chg="add del mod">
          <ac:chgData name="365 Pro Plus" userId="b368c362-ca55-4738-9ebd-db9bd6e5a71c" providerId="ADAL" clId="{55F582E0-276B-E242-B469-EA0F98982695}" dt="2021-04-27T12:27:08.891" v="1830" actId="478"/>
          <ac:picMkLst>
            <pc:docMk/>
            <pc:sldMk cId="2828437533" sldId="265"/>
            <ac:picMk id="3" creationId="{F685B73C-FED0-A148-A837-AAFA9F6F5E64}"/>
          </ac:picMkLst>
        </pc:picChg>
        <pc:picChg chg="add mod">
          <ac:chgData name="365 Pro Plus" userId="b368c362-ca55-4738-9ebd-db9bd6e5a71c" providerId="ADAL" clId="{55F582E0-276B-E242-B469-EA0F98982695}" dt="2021-04-27T12:27:49.599" v="1841" actId="1076"/>
          <ac:picMkLst>
            <pc:docMk/>
            <pc:sldMk cId="2828437533" sldId="265"/>
            <ac:picMk id="4" creationId="{CFDF62A4-66E8-9B48-BE13-912E9B3AE774}"/>
          </ac:picMkLst>
        </pc:picChg>
        <pc:picChg chg="del">
          <ac:chgData name="365 Pro Plus" userId="b368c362-ca55-4738-9ebd-db9bd6e5a71c" providerId="ADAL" clId="{55F582E0-276B-E242-B469-EA0F98982695}" dt="2021-04-23T07:06:25.717" v="956" actId="478"/>
          <ac:picMkLst>
            <pc:docMk/>
            <pc:sldMk cId="2828437533" sldId="265"/>
            <ac:picMk id="5" creationId="{3460B2AE-7DA5-194F-804C-6187C6ED34CD}"/>
          </ac:picMkLst>
        </pc:picChg>
        <pc:picChg chg="del">
          <ac:chgData name="365 Pro Plus" userId="b368c362-ca55-4738-9ebd-db9bd6e5a71c" providerId="ADAL" clId="{55F582E0-276B-E242-B469-EA0F98982695}" dt="2021-04-23T07:36:52.612" v="1291" actId="478"/>
          <ac:picMkLst>
            <pc:docMk/>
            <pc:sldMk cId="2828437533" sldId="265"/>
            <ac:picMk id="10" creationId="{85CD4F35-00C2-CD46-B8D6-1DE2AA322D4B}"/>
          </ac:picMkLst>
        </pc:picChg>
        <pc:picChg chg="add mod">
          <ac:chgData name="365 Pro Plus" userId="b368c362-ca55-4738-9ebd-db9bd6e5a71c" providerId="ADAL" clId="{55F582E0-276B-E242-B469-EA0F98982695}" dt="2021-04-27T12:43:51.499" v="1985" actId="1076"/>
          <ac:picMkLst>
            <pc:docMk/>
            <pc:sldMk cId="2828437533" sldId="265"/>
            <ac:picMk id="12" creationId="{C5FDA76D-DEFE-C942-A279-0A4BA6967C9F}"/>
          </ac:picMkLst>
        </pc:picChg>
        <pc:picChg chg="del">
          <ac:chgData name="365 Pro Plus" userId="b368c362-ca55-4738-9ebd-db9bd6e5a71c" providerId="ADAL" clId="{55F582E0-276B-E242-B469-EA0F98982695}" dt="2021-04-22T22:13:33.050" v="108" actId="478"/>
          <ac:picMkLst>
            <pc:docMk/>
            <pc:sldMk cId="2828437533" sldId="265"/>
            <ac:picMk id="15" creationId="{9AE3D200-6E1F-3341-A0B7-4952F0A15E0E}"/>
          </ac:picMkLst>
        </pc:picChg>
        <pc:picChg chg="mod modCrop">
          <ac:chgData name="365 Pro Plus" userId="b368c362-ca55-4738-9ebd-db9bd6e5a71c" providerId="ADAL" clId="{55F582E0-276B-E242-B469-EA0F98982695}" dt="2021-04-27T12:28:13.425" v="1854" actId="732"/>
          <ac:picMkLst>
            <pc:docMk/>
            <pc:sldMk cId="2828437533" sldId="265"/>
            <ac:picMk id="16" creationId="{9EC3B079-1A8F-2542-92B2-416CBA528683}"/>
          </ac:picMkLst>
        </pc:picChg>
        <pc:picChg chg="add mod">
          <ac:chgData name="365 Pro Plus" userId="b368c362-ca55-4738-9ebd-db9bd6e5a71c" providerId="ADAL" clId="{55F582E0-276B-E242-B469-EA0F98982695}" dt="2021-04-23T07:06:38.589" v="959" actId="1076"/>
          <ac:picMkLst>
            <pc:docMk/>
            <pc:sldMk cId="2828437533" sldId="265"/>
            <ac:picMk id="17" creationId="{0D62A8EB-AEEF-B547-908E-7163D6549052}"/>
          </ac:picMkLst>
        </pc:picChg>
        <pc:picChg chg="mod">
          <ac:chgData name="365 Pro Plus" userId="b368c362-ca55-4738-9ebd-db9bd6e5a71c" providerId="ADAL" clId="{55F582E0-276B-E242-B469-EA0F98982695}" dt="2021-04-23T07:41:59.904" v="1473"/>
          <ac:picMkLst>
            <pc:docMk/>
            <pc:sldMk cId="2828437533" sldId="265"/>
            <ac:picMk id="19" creationId="{FCBA6B76-D60E-A44C-B5F8-F2CE872A4BA4}"/>
          </ac:picMkLst>
        </pc:picChg>
        <pc:picChg chg="mod">
          <ac:chgData name="365 Pro Plus" userId="b368c362-ca55-4738-9ebd-db9bd6e5a71c" providerId="ADAL" clId="{55F582E0-276B-E242-B469-EA0F98982695}" dt="2021-04-23T07:41:59.904" v="1473"/>
          <ac:picMkLst>
            <pc:docMk/>
            <pc:sldMk cId="2828437533" sldId="265"/>
            <ac:picMk id="20" creationId="{546592F9-B9FE-D74D-B1D6-015653AF902E}"/>
          </ac:picMkLst>
        </pc:picChg>
      </pc:sldChg>
      <pc:sldChg chg="addSp delSp modSp add mod">
        <pc:chgData name="365 Pro Plus" userId="b368c362-ca55-4738-9ebd-db9bd6e5a71c" providerId="ADAL" clId="{55F582E0-276B-E242-B469-EA0F98982695}" dt="2021-04-27T12:37:34.104" v="1891" actId="1076"/>
        <pc:sldMkLst>
          <pc:docMk/>
          <pc:sldMk cId="1234359399" sldId="266"/>
        </pc:sldMkLst>
        <pc:spChg chg="mod">
          <ac:chgData name="365 Pro Plus" userId="b368c362-ca55-4738-9ebd-db9bd6e5a71c" providerId="ADAL" clId="{55F582E0-276B-E242-B469-EA0F98982695}" dt="2021-04-22T22:08:30.433" v="40" actId="20577"/>
          <ac:spMkLst>
            <pc:docMk/>
            <pc:sldMk cId="1234359399" sldId="266"/>
            <ac:spMk id="11" creationId="{C6A0FF44-A6A2-5547-B3F4-96CD2AB87C56}"/>
          </ac:spMkLst>
        </pc:spChg>
        <pc:spChg chg="mod">
          <ac:chgData name="365 Pro Plus" userId="b368c362-ca55-4738-9ebd-db9bd6e5a71c" providerId="ADAL" clId="{55F582E0-276B-E242-B469-EA0F98982695}" dt="2021-04-27T12:15:11.384" v="1746" actId="6549"/>
          <ac:spMkLst>
            <pc:docMk/>
            <pc:sldMk cId="1234359399" sldId="266"/>
            <ac:spMk id="13" creationId="{521E1158-D2FD-3B46-9DE4-050D4588460E}"/>
          </ac:spMkLst>
        </pc:spChg>
        <pc:spChg chg="add mod">
          <ac:chgData name="365 Pro Plus" userId="b368c362-ca55-4738-9ebd-db9bd6e5a71c" providerId="ADAL" clId="{55F582E0-276B-E242-B469-EA0F98982695}" dt="2021-04-23T08:04:18.776" v="1703" actId="1036"/>
          <ac:spMkLst>
            <pc:docMk/>
            <pc:sldMk cId="1234359399" sldId="266"/>
            <ac:spMk id="14" creationId="{7439B04C-78A6-1A48-8D7F-6146806974C8}"/>
          </ac:spMkLst>
        </pc:spChg>
        <pc:spChg chg="add mod">
          <ac:chgData name="365 Pro Plus" userId="b368c362-ca55-4738-9ebd-db9bd6e5a71c" providerId="ADAL" clId="{55F582E0-276B-E242-B469-EA0F98982695}" dt="2021-04-23T08:04:18.776" v="1703" actId="1036"/>
          <ac:spMkLst>
            <pc:docMk/>
            <pc:sldMk cId="1234359399" sldId="266"/>
            <ac:spMk id="15" creationId="{95395728-52A9-2449-880D-D7F3AC91C426}"/>
          </ac:spMkLst>
        </pc:spChg>
        <pc:spChg chg="add mod">
          <ac:chgData name="365 Pro Plus" userId="b368c362-ca55-4738-9ebd-db9bd6e5a71c" providerId="ADAL" clId="{55F582E0-276B-E242-B469-EA0F98982695}" dt="2021-04-23T08:04:18.776" v="1703" actId="1036"/>
          <ac:spMkLst>
            <pc:docMk/>
            <pc:sldMk cId="1234359399" sldId="266"/>
            <ac:spMk id="16" creationId="{DAE4EB6D-846B-EF42-BEE8-F9BE1F497EF0}"/>
          </ac:spMkLst>
        </pc:spChg>
        <pc:picChg chg="add mod">
          <ac:chgData name="365 Pro Plus" userId="b368c362-ca55-4738-9ebd-db9bd6e5a71c" providerId="ADAL" clId="{55F582E0-276B-E242-B469-EA0F98982695}" dt="2021-04-27T12:36:38.481" v="1876" actId="1076"/>
          <ac:picMkLst>
            <pc:docMk/>
            <pc:sldMk cId="1234359399" sldId="266"/>
            <ac:picMk id="3" creationId="{C1EC8959-A982-6E43-8219-D06EBD555D91}"/>
          </ac:picMkLst>
        </pc:picChg>
        <pc:picChg chg="add mod">
          <ac:chgData name="365 Pro Plus" userId="b368c362-ca55-4738-9ebd-db9bd6e5a71c" providerId="ADAL" clId="{55F582E0-276B-E242-B469-EA0F98982695}" dt="2021-04-27T12:36:58.521" v="1882" actId="1076"/>
          <ac:picMkLst>
            <pc:docMk/>
            <pc:sldMk cId="1234359399" sldId="266"/>
            <ac:picMk id="4" creationId="{6BBAC67D-FC72-7E4A-8807-ACF4643CDBF9}"/>
          </ac:picMkLst>
        </pc:picChg>
        <pc:picChg chg="add del mod">
          <ac:chgData name="365 Pro Plus" userId="b368c362-ca55-4738-9ebd-db9bd6e5a71c" providerId="ADAL" clId="{55F582E0-276B-E242-B469-EA0F98982695}" dt="2021-04-23T08:03:44.001" v="1670" actId="478"/>
          <ac:picMkLst>
            <pc:docMk/>
            <pc:sldMk cId="1234359399" sldId="266"/>
            <ac:picMk id="4" creationId="{87FB408C-BD5C-794A-AB51-3C7DB7DD605F}"/>
          </ac:picMkLst>
        </pc:picChg>
        <pc:picChg chg="add mod">
          <ac:chgData name="365 Pro Plus" userId="b368c362-ca55-4738-9ebd-db9bd6e5a71c" providerId="ADAL" clId="{55F582E0-276B-E242-B469-EA0F98982695}" dt="2021-04-27T12:37:08.511" v="1885" actId="1076"/>
          <ac:picMkLst>
            <pc:docMk/>
            <pc:sldMk cId="1234359399" sldId="266"/>
            <ac:picMk id="5" creationId="{AD72CE7D-8C18-1F4D-A6FF-F870E1008609}"/>
          </ac:picMkLst>
        </pc:picChg>
        <pc:picChg chg="add mod">
          <ac:chgData name="365 Pro Plus" userId="b368c362-ca55-4738-9ebd-db9bd6e5a71c" providerId="ADAL" clId="{55F582E0-276B-E242-B469-EA0F98982695}" dt="2021-04-27T12:37:34.104" v="1891" actId="1076"/>
          <ac:picMkLst>
            <pc:docMk/>
            <pc:sldMk cId="1234359399" sldId="266"/>
            <ac:picMk id="6" creationId="{6A779E7E-E7B3-0E43-8D0D-538DD0C4B396}"/>
          </ac:picMkLst>
        </pc:picChg>
        <pc:picChg chg="add del mod">
          <ac:chgData name="365 Pro Plus" userId="b368c362-ca55-4738-9ebd-db9bd6e5a71c" providerId="ADAL" clId="{55F582E0-276B-E242-B469-EA0F98982695}" dt="2021-04-23T08:02:33.730" v="1650" actId="478"/>
          <ac:picMkLst>
            <pc:docMk/>
            <pc:sldMk cId="1234359399" sldId="266"/>
            <ac:picMk id="6" creationId="{CDFF14E2-ACFF-D542-9977-BFC165EF407B}"/>
          </ac:picMkLst>
        </pc:picChg>
        <pc:picChg chg="add del mod">
          <ac:chgData name="365 Pro Plus" userId="b368c362-ca55-4738-9ebd-db9bd6e5a71c" providerId="ADAL" clId="{55F582E0-276B-E242-B469-EA0F98982695}" dt="2021-04-23T08:01:24.435" v="1636" actId="478"/>
          <ac:picMkLst>
            <pc:docMk/>
            <pc:sldMk cId="1234359399" sldId="266"/>
            <ac:picMk id="8" creationId="{E784F38A-26CA-6A4F-9761-656312568B58}"/>
          </ac:picMkLst>
        </pc:picChg>
        <pc:picChg chg="add del mod">
          <ac:chgData name="365 Pro Plus" userId="b368c362-ca55-4738-9ebd-db9bd6e5a71c" providerId="ADAL" clId="{55F582E0-276B-E242-B469-EA0F98982695}" dt="2021-04-23T08:01:49.995" v="1642" actId="478"/>
          <ac:picMkLst>
            <pc:docMk/>
            <pc:sldMk cId="1234359399" sldId="266"/>
            <ac:picMk id="10" creationId="{FA273005-0243-4343-9C3B-1AE7377282C1}"/>
          </ac:picMkLst>
        </pc:picChg>
        <pc:picChg chg="add mod modCrop">
          <ac:chgData name="365 Pro Plus" userId="b368c362-ca55-4738-9ebd-db9bd6e5a71c" providerId="ADAL" clId="{55F582E0-276B-E242-B469-EA0F98982695}" dt="2021-04-23T08:04:18.776" v="1703" actId="1036"/>
          <ac:picMkLst>
            <pc:docMk/>
            <pc:sldMk cId="1234359399" sldId="266"/>
            <ac:picMk id="12" creationId="{82CFBAD0-D39F-D44A-88DC-A509FDF1ED0F}"/>
          </ac:picMkLst>
        </pc:picChg>
        <pc:picChg chg="add mod modCrop">
          <ac:chgData name="365 Pro Plus" userId="b368c362-ca55-4738-9ebd-db9bd6e5a71c" providerId="ADAL" clId="{55F582E0-276B-E242-B469-EA0F98982695}" dt="2021-04-23T08:04:18.776" v="1703" actId="1036"/>
          <ac:picMkLst>
            <pc:docMk/>
            <pc:sldMk cId="1234359399" sldId="266"/>
            <ac:picMk id="17" creationId="{28246CCD-705E-1549-AED2-0E0E7750D00D}"/>
          </ac:picMkLst>
        </pc:picChg>
        <pc:picChg chg="add mod modCrop">
          <ac:chgData name="365 Pro Plus" userId="b368c362-ca55-4738-9ebd-db9bd6e5a71c" providerId="ADAL" clId="{55F582E0-276B-E242-B469-EA0F98982695}" dt="2021-04-23T08:04:18.776" v="1703" actId="1036"/>
          <ac:picMkLst>
            <pc:docMk/>
            <pc:sldMk cId="1234359399" sldId="266"/>
            <ac:picMk id="18" creationId="{C13F2765-92D0-B648-A940-A805ED9AAED4}"/>
          </ac:picMkLst>
        </pc:picChg>
        <pc:picChg chg="add mod modCrop">
          <ac:chgData name="365 Pro Plus" userId="b368c362-ca55-4738-9ebd-db9bd6e5a71c" providerId="ADAL" clId="{55F582E0-276B-E242-B469-EA0F98982695}" dt="2021-04-23T08:04:18.776" v="1703" actId="1036"/>
          <ac:picMkLst>
            <pc:docMk/>
            <pc:sldMk cId="1234359399" sldId="266"/>
            <ac:picMk id="19" creationId="{F30121D5-A089-F54F-A8B0-E81F6D995407}"/>
          </ac:picMkLst>
        </pc:picChg>
      </pc:sldChg>
      <pc:sldChg chg="del">
        <pc:chgData name="365 Pro Plus" userId="b368c362-ca55-4738-9ebd-db9bd6e5a71c" providerId="ADAL" clId="{55F582E0-276B-E242-B469-EA0F98982695}" dt="2021-04-22T22:05:15.526" v="28" actId="2696"/>
        <pc:sldMkLst>
          <pc:docMk/>
          <pc:sldMk cId="3397210869" sldId="266"/>
        </pc:sldMkLst>
      </pc:sldChg>
      <pc:sldChg chg="addSp delSp modSp add del mod">
        <pc:chgData name="365 Pro Plus" userId="b368c362-ca55-4738-9ebd-db9bd6e5a71c" providerId="ADAL" clId="{55F582E0-276B-E242-B469-EA0F98982695}" dt="2021-04-23T06:37:05.651" v="528" actId="2696"/>
        <pc:sldMkLst>
          <pc:docMk/>
          <pc:sldMk cId="1924576775" sldId="267"/>
        </pc:sldMkLst>
        <pc:spChg chg="add del mod">
          <ac:chgData name="365 Pro Plus" userId="b368c362-ca55-4738-9ebd-db9bd6e5a71c" providerId="ADAL" clId="{55F582E0-276B-E242-B469-EA0F98982695}" dt="2021-04-22T22:09:02.683" v="51" actId="478"/>
          <ac:spMkLst>
            <pc:docMk/>
            <pc:sldMk cId="1924576775" sldId="267"/>
            <ac:spMk id="5" creationId="{D59336A1-3FD5-F240-B936-C650F2243ECA}"/>
          </ac:spMkLst>
        </pc:spChg>
        <pc:spChg chg="mod">
          <ac:chgData name="365 Pro Plus" userId="b368c362-ca55-4738-9ebd-db9bd6e5a71c" providerId="ADAL" clId="{55F582E0-276B-E242-B469-EA0F98982695}" dt="2021-04-22T22:10:37.994" v="88" actId="404"/>
          <ac:spMkLst>
            <pc:docMk/>
            <pc:sldMk cId="1924576775" sldId="267"/>
            <ac:spMk id="11" creationId="{C6A0FF44-A6A2-5547-B3F4-96CD2AB87C56}"/>
          </ac:spMkLst>
        </pc:spChg>
        <pc:spChg chg="del mod">
          <ac:chgData name="365 Pro Plus" userId="b368c362-ca55-4738-9ebd-db9bd6e5a71c" providerId="ADAL" clId="{55F582E0-276B-E242-B469-EA0F98982695}" dt="2021-04-23T06:25:40.822" v="333" actId="478"/>
          <ac:spMkLst>
            <pc:docMk/>
            <pc:sldMk cId="1924576775" sldId="267"/>
            <ac:spMk id="13" creationId="{521E1158-D2FD-3B46-9DE4-050D4588460E}"/>
          </ac:spMkLst>
        </pc:spChg>
        <pc:spChg chg="add mod">
          <ac:chgData name="365 Pro Plus" userId="b368c362-ca55-4738-9ebd-db9bd6e5a71c" providerId="ADAL" clId="{55F582E0-276B-E242-B469-EA0F98982695}" dt="2021-04-23T06:35:33.145" v="496" actId="1076"/>
          <ac:spMkLst>
            <pc:docMk/>
            <pc:sldMk cId="1924576775" sldId="267"/>
            <ac:spMk id="18" creationId="{99EA4200-D921-0443-8DE1-C31B3A2B968A}"/>
          </ac:spMkLst>
        </pc:spChg>
        <pc:spChg chg="add mod">
          <ac:chgData name="365 Pro Plus" userId="b368c362-ca55-4738-9ebd-db9bd6e5a71c" providerId="ADAL" clId="{55F582E0-276B-E242-B469-EA0F98982695}" dt="2021-04-23T06:35:02.064" v="494" actId="1076"/>
          <ac:spMkLst>
            <pc:docMk/>
            <pc:sldMk cId="1924576775" sldId="267"/>
            <ac:spMk id="19" creationId="{E91CBB13-1C9F-E849-A9F4-774A2E4105D2}"/>
          </ac:spMkLst>
        </pc:spChg>
        <pc:spChg chg="add del mod">
          <ac:chgData name="365 Pro Plus" userId="b368c362-ca55-4738-9ebd-db9bd6e5a71c" providerId="ADAL" clId="{55F582E0-276B-E242-B469-EA0F98982695}" dt="2021-04-23T06:29:14.352" v="370" actId="478"/>
          <ac:spMkLst>
            <pc:docMk/>
            <pc:sldMk cId="1924576775" sldId="267"/>
            <ac:spMk id="20" creationId="{06822847-FE69-2D49-8891-255035AB594E}"/>
          </ac:spMkLst>
        </pc:spChg>
        <pc:spChg chg="add mod">
          <ac:chgData name="365 Pro Plus" userId="b368c362-ca55-4738-9ebd-db9bd6e5a71c" providerId="ADAL" clId="{55F582E0-276B-E242-B469-EA0F98982695}" dt="2021-04-23T06:35:02.064" v="494" actId="1076"/>
          <ac:spMkLst>
            <pc:docMk/>
            <pc:sldMk cId="1924576775" sldId="267"/>
            <ac:spMk id="21" creationId="{0FDDBBD5-5636-9245-83B6-F01431BDE6F4}"/>
          </ac:spMkLst>
        </pc:spChg>
        <pc:spChg chg="add mod">
          <ac:chgData name="365 Pro Plus" userId="b368c362-ca55-4738-9ebd-db9bd6e5a71c" providerId="ADAL" clId="{55F582E0-276B-E242-B469-EA0F98982695}" dt="2021-04-23T06:35:02.064" v="494" actId="1076"/>
          <ac:spMkLst>
            <pc:docMk/>
            <pc:sldMk cId="1924576775" sldId="267"/>
            <ac:spMk id="22" creationId="{22DC69F6-1198-4D4B-8074-D37AF3E78831}"/>
          </ac:spMkLst>
        </pc:spChg>
        <pc:spChg chg="add mod">
          <ac:chgData name="365 Pro Plus" userId="b368c362-ca55-4738-9ebd-db9bd6e5a71c" providerId="ADAL" clId="{55F582E0-276B-E242-B469-EA0F98982695}" dt="2021-04-23T06:35:02.064" v="494" actId="1076"/>
          <ac:spMkLst>
            <pc:docMk/>
            <pc:sldMk cId="1924576775" sldId="267"/>
            <ac:spMk id="23" creationId="{844D6EEE-78C2-A241-B8C8-22FB895420E9}"/>
          </ac:spMkLst>
        </pc:spChg>
        <pc:spChg chg="add mod">
          <ac:chgData name="365 Pro Plus" userId="b368c362-ca55-4738-9ebd-db9bd6e5a71c" providerId="ADAL" clId="{55F582E0-276B-E242-B469-EA0F98982695}" dt="2021-04-23T06:35:02.064" v="494" actId="1076"/>
          <ac:spMkLst>
            <pc:docMk/>
            <pc:sldMk cId="1924576775" sldId="267"/>
            <ac:spMk id="24" creationId="{316E1B3C-4A04-C544-88D0-A62F475B2600}"/>
          </ac:spMkLst>
        </pc:spChg>
        <pc:picChg chg="add mod">
          <ac:chgData name="365 Pro Plus" userId="b368c362-ca55-4738-9ebd-db9bd6e5a71c" providerId="ADAL" clId="{55F582E0-276B-E242-B469-EA0F98982695}" dt="2021-04-23T06:35:02.064" v="494" actId="1076"/>
          <ac:picMkLst>
            <pc:docMk/>
            <pc:sldMk cId="1924576775" sldId="267"/>
            <ac:picMk id="4" creationId="{197019DA-F2FA-CD48-A2B5-99F6750C69F2}"/>
          </ac:picMkLst>
        </pc:picChg>
        <pc:picChg chg="add mod">
          <ac:chgData name="365 Pro Plus" userId="b368c362-ca55-4738-9ebd-db9bd6e5a71c" providerId="ADAL" clId="{55F582E0-276B-E242-B469-EA0F98982695}" dt="2021-04-23T06:35:02.064" v="494" actId="1076"/>
          <ac:picMkLst>
            <pc:docMk/>
            <pc:sldMk cId="1924576775" sldId="267"/>
            <ac:picMk id="7" creationId="{A8C3CAD3-6B0D-5D43-9991-22C04424783F}"/>
          </ac:picMkLst>
        </pc:picChg>
        <pc:picChg chg="add mod">
          <ac:chgData name="365 Pro Plus" userId="b368c362-ca55-4738-9ebd-db9bd6e5a71c" providerId="ADAL" clId="{55F582E0-276B-E242-B469-EA0F98982695}" dt="2021-04-23T06:35:02.064" v="494" actId="1076"/>
          <ac:picMkLst>
            <pc:docMk/>
            <pc:sldMk cId="1924576775" sldId="267"/>
            <ac:picMk id="9" creationId="{E2A1FB40-9B60-4247-80F3-6C695367B383}"/>
          </ac:picMkLst>
        </pc:picChg>
        <pc:picChg chg="add mod">
          <ac:chgData name="365 Pro Plus" userId="b368c362-ca55-4738-9ebd-db9bd6e5a71c" providerId="ADAL" clId="{55F582E0-276B-E242-B469-EA0F98982695}" dt="2021-04-23T06:35:02.064" v="494" actId="1076"/>
          <ac:picMkLst>
            <pc:docMk/>
            <pc:sldMk cId="1924576775" sldId="267"/>
            <ac:picMk id="12" creationId="{51BC1879-5330-A043-B3CD-6DDA3470E57C}"/>
          </ac:picMkLst>
        </pc:picChg>
        <pc:picChg chg="add mod">
          <ac:chgData name="365 Pro Plus" userId="b368c362-ca55-4738-9ebd-db9bd6e5a71c" providerId="ADAL" clId="{55F582E0-276B-E242-B469-EA0F98982695}" dt="2021-04-23T06:35:02.064" v="494" actId="1076"/>
          <ac:picMkLst>
            <pc:docMk/>
            <pc:sldMk cId="1924576775" sldId="267"/>
            <ac:picMk id="15" creationId="{78C67D9D-842E-D244-B62D-489121834F3B}"/>
          </ac:picMkLst>
        </pc:picChg>
        <pc:picChg chg="add mod">
          <ac:chgData name="365 Pro Plus" userId="b368c362-ca55-4738-9ebd-db9bd6e5a71c" providerId="ADAL" clId="{55F582E0-276B-E242-B469-EA0F98982695}" dt="2021-04-23T06:35:02.064" v="494" actId="1076"/>
          <ac:picMkLst>
            <pc:docMk/>
            <pc:sldMk cId="1924576775" sldId="267"/>
            <ac:picMk id="17" creationId="{6C4E2749-8AB6-1B45-B17E-C646634F5450}"/>
          </ac:picMkLst>
        </pc:picChg>
      </pc:sldChg>
      <pc:sldChg chg="addSp delSp modSp add mod">
        <pc:chgData name="365 Pro Plus" userId="b368c362-ca55-4738-9ebd-db9bd6e5a71c" providerId="ADAL" clId="{55F582E0-276B-E242-B469-EA0F98982695}" dt="2021-04-27T12:40:27.866" v="1944" actId="14100"/>
        <pc:sldMkLst>
          <pc:docMk/>
          <pc:sldMk cId="3211898658" sldId="268"/>
        </pc:sldMkLst>
        <pc:spChg chg="mod">
          <ac:chgData name="365 Pro Plus" userId="b368c362-ca55-4738-9ebd-db9bd6e5a71c" providerId="ADAL" clId="{55F582E0-276B-E242-B469-EA0F98982695}" dt="2021-04-22T22:10:31.690" v="86" actId="404"/>
          <ac:spMkLst>
            <pc:docMk/>
            <pc:sldMk cId="3211898658" sldId="268"/>
            <ac:spMk id="11" creationId="{C6A0FF44-A6A2-5547-B3F4-96CD2AB87C56}"/>
          </ac:spMkLst>
        </pc:spChg>
        <pc:spChg chg="del">
          <ac:chgData name="365 Pro Plus" userId="b368c362-ca55-4738-9ebd-db9bd6e5a71c" providerId="ADAL" clId="{55F582E0-276B-E242-B469-EA0F98982695}" dt="2021-04-23T06:38:49.436" v="548" actId="478"/>
          <ac:spMkLst>
            <pc:docMk/>
            <pc:sldMk cId="3211898658" sldId="268"/>
            <ac:spMk id="13" creationId="{521E1158-D2FD-3B46-9DE4-050D4588460E}"/>
          </ac:spMkLst>
        </pc:spChg>
        <pc:spChg chg="add mod">
          <ac:chgData name="365 Pro Plus" userId="b368c362-ca55-4738-9ebd-db9bd6e5a71c" providerId="ADAL" clId="{55F582E0-276B-E242-B469-EA0F98982695}" dt="2021-04-27T12:39:38.973" v="1930" actId="1036"/>
          <ac:spMkLst>
            <pc:docMk/>
            <pc:sldMk cId="3211898658" sldId="268"/>
            <ac:spMk id="16" creationId="{97496E89-8F1E-CA44-A9DF-BA2E266309A8}"/>
          </ac:spMkLst>
        </pc:spChg>
        <pc:spChg chg="add mod">
          <ac:chgData name="365 Pro Plus" userId="b368c362-ca55-4738-9ebd-db9bd6e5a71c" providerId="ADAL" clId="{55F582E0-276B-E242-B469-EA0F98982695}" dt="2021-04-27T12:39:38.973" v="1930" actId="1036"/>
          <ac:spMkLst>
            <pc:docMk/>
            <pc:sldMk cId="3211898658" sldId="268"/>
            <ac:spMk id="17" creationId="{CF50FFD0-0429-1740-A7B6-206E1DB3F230}"/>
          </ac:spMkLst>
        </pc:spChg>
        <pc:spChg chg="add mod">
          <ac:chgData name="365 Pro Plus" userId="b368c362-ca55-4738-9ebd-db9bd6e5a71c" providerId="ADAL" clId="{55F582E0-276B-E242-B469-EA0F98982695}" dt="2021-04-27T12:39:38.973" v="1930" actId="1036"/>
          <ac:spMkLst>
            <pc:docMk/>
            <pc:sldMk cId="3211898658" sldId="268"/>
            <ac:spMk id="18" creationId="{F3EFA087-5C48-BF45-9514-E5C966BEDD00}"/>
          </ac:spMkLst>
        </pc:spChg>
        <pc:picChg chg="add mod modCrop">
          <ac:chgData name="365 Pro Plus" userId="b368c362-ca55-4738-9ebd-db9bd6e5a71c" providerId="ADAL" clId="{55F582E0-276B-E242-B469-EA0F98982695}" dt="2021-04-27T12:39:38.973" v="1930" actId="1036"/>
          <ac:picMkLst>
            <pc:docMk/>
            <pc:sldMk cId="3211898658" sldId="268"/>
            <ac:picMk id="3" creationId="{10F7DB91-E7F8-3942-B6DF-CE719AFAE967}"/>
          </ac:picMkLst>
        </pc:picChg>
        <pc:picChg chg="add del mod">
          <ac:chgData name="365 Pro Plus" userId="b368c362-ca55-4738-9ebd-db9bd6e5a71c" providerId="ADAL" clId="{55F582E0-276B-E242-B469-EA0F98982695}" dt="2021-04-27T12:20:22.029" v="1774" actId="478"/>
          <ac:picMkLst>
            <pc:docMk/>
            <pc:sldMk cId="3211898658" sldId="268"/>
            <ac:picMk id="4" creationId="{2B3079E0-FBE7-8043-AD66-B0D96BDEEA77}"/>
          </ac:picMkLst>
        </pc:picChg>
        <pc:picChg chg="add mod">
          <ac:chgData name="365 Pro Plus" userId="b368c362-ca55-4738-9ebd-db9bd6e5a71c" providerId="ADAL" clId="{55F582E0-276B-E242-B469-EA0F98982695}" dt="2021-04-27T12:40:27.866" v="1944" actId="14100"/>
          <ac:picMkLst>
            <pc:docMk/>
            <pc:sldMk cId="3211898658" sldId="268"/>
            <ac:picMk id="5" creationId="{CB28966D-9057-0A41-AAF7-D39E4B70EF98}"/>
          </ac:picMkLst>
        </pc:picChg>
        <pc:picChg chg="add del mod">
          <ac:chgData name="365 Pro Plus" userId="b368c362-ca55-4738-9ebd-db9bd6e5a71c" providerId="ADAL" clId="{55F582E0-276B-E242-B469-EA0F98982695}" dt="2021-04-27T12:20:22.029" v="1774" actId="478"/>
          <ac:picMkLst>
            <pc:docMk/>
            <pc:sldMk cId="3211898658" sldId="268"/>
            <ac:picMk id="6" creationId="{0CDF25DA-4E12-2F49-B56F-A8C78C88E40D}"/>
          </ac:picMkLst>
        </pc:picChg>
        <pc:picChg chg="add mod">
          <ac:chgData name="365 Pro Plus" userId="b368c362-ca55-4738-9ebd-db9bd6e5a71c" providerId="ADAL" clId="{55F582E0-276B-E242-B469-EA0F98982695}" dt="2021-04-27T12:40:09.008" v="1938" actId="1076"/>
          <ac:picMkLst>
            <pc:docMk/>
            <pc:sldMk cId="3211898658" sldId="268"/>
            <ac:picMk id="7" creationId="{3010AB4C-01FD-9446-8899-84ABF9B68ECC}"/>
          </ac:picMkLst>
        </pc:picChg>
        <pc:picChg chg="add del mod">
          <ac:chgData name="365 Pro Plus" userId="b368c362-ca55-4738-9ebd-db9bd6e5a71c" providerId="ADAL" clId="{55F582E0-276B-E242-B469-EA0F98982695}" dt="2021-04-27T12:20:22.029" v="1774" actId="478"/>
          <ac:picMkLst>
            <pc:docMk/>
            <pc:sldMk cId="3211898658" sldId="268"/>
            <ac:picMk id="8" creationId="{1FDF5B4A-7729-EC42-8801-EEAF44D50E76}"/>
          </ac:picMkLst>
        </pc:picChg>
        <pc:picChg chg="add mod">
          <ac:chgData name="365 Pro Plus" userId="b368c362-ca55-4738-9ebd-db9bd6e5a71c" providerId="ADAL" clId="{55F582E0-276B-E242-B469-EA0F98982695}" dt="2021-04-27T12:40:24.330" v="1943" actId="14100"/>
          <ac:picMkLst>
            <pc:docMk/>
            <pc:sldMk cId="3211898658" sldId="268"/>
            <ac:picMk id="9" creationId="{F2EA340B-A9F2-8441-AC3E-D6430B79C16B}"/>
          </ac:picMkLst>
        </pc:picChg>
        <pc:picChg chg="add del mod">
          <ac:chgData name="365 Pro Plus" userId="b368c362-ca55-4738-9ebd-db9bd6e5a71c" providerId="ADAL" clId="{55F582E0-276B-E242-B469-EA0F98982695}" dt="2021-04-23T06:39:26.464" v="555" actId="478"/>
          <ac:picMkLst>
            <pc:docMk/>
            <pc:sldMk cId="3211898658" sldId="268"/>
            <ac:picMk id="12" creationId="{70741C2F-2745-5946-AA5E-13C177DB4535}"/>
          </ac:picMkLst>
        </pc:picChg>
        <pc:picChg chg="add mod modCrop">
          <ac:chgData name="365 Pro Plus" userId="b368c362-ca55-4738-9ebd-db9bd6e5a71c" providerId="ADAL" clId="{55F582E0-276B-E242-B469-EA0F98982695}" dt="2021-04-27T12:39:38.973" v="1930" actId="1036"/>
          <ac:picMkLst>
            <pc:docMk/>
            <pc:sldMk cId="3211898658" sldId="268"/>
            <ac:picMk id="12" creationId="{B5654133-5988-7F40-91DB-2F60000BFE1C}"/>
          </ac:picMkLst>
        </pc:picChg>
        <pc:picChg chg="add mod modCrop">
          <ac:chgData name="365 Pro Plus" userId="b368c362-ca55-4738-9ebd-db9bd6e5a71c" providerId="ADAL" clId="{55F582E0-276B-E242-B469-EA0F98982695}" dt="2021-04-27T12:39:38.973" v="1930" actId="1036"/>
          <ac:picMkLst>
            <pc:docMk/>
            <pc:sldMk cId="3211898658" sldId="268"/>
            <ac:picMk id="13" creationId="{2627BC55-DE86-BF40-84D3-9AD73D46E751}"/>
          </ac:picMkLst>
        </pc:picChg>
        <pc:picChg chg="add del mod">
          <ac:chgData name="365 Pro Plus" userId="b368c362-ca55-4738-9ebd-db9bd6e5a71c" providerId="ADAL" clId="{55F582E0-276B-E242-B469-EA0F98982695}" dt="2021-04-23T06:39:09.131" v="551" actId="478"/>
          <ac:picMkLst>
            <pc:docMk/>
            <pc:sldMk cId="3211898658" sldId="268"/>
            <ac:picMk id="14" creationId="{A8F0C3C3-DB2F-C345-BE18-FF518942D11C}"/>
          </ac:picMkLst>
        </pc:picChg>
        <pc:picChg chg="add del mod">
          <ac:chgData name="365 Pro Plus" userId="b368c362-ca55-4738-9ebd-db9bd6e5a71c" providerId="ADAL" clId="{55F582E0-276B-E242-B469-EA0F98982695}" dt="2021-04-23T06:39:21.877" v="553" actId="478"/>
          <ac:picMkLst>
            <pc:docMk/>
            <pc:sldMk cId="3211898658" sldId="268"/>
            <ac:picMk id="15" creationId="{1CB43196-E128-FC45-A241-DDC56D7D3084}"/>
          </ac:picMkLst>
        </pc:picChg>
      </pc:sldChg>
      <pc:sldChg chg="addSp delSp modSp add mod">
        <pc:chgData name="365 Pro Plus" userId="b368c362-ca55-4738-9ebd-db9bd6e5a71c" providerId="ADAL" clId="{55F582E0-276B-E242-B469-EA0F98982695}" dt="2021-04-27T12:41:37.080" v="1974" actId="1076"/>
        <pc:sldMkLst>
          <pc:docMk/>
          <pc:sldMk cId="2454528168" sldId="269"/>
        </pc:sldMkLst>
        <pc:spChg chg="add mod">
          <ac:chgData name="365 Pro Plus" userId="b368c362-ca55-4738-9ebd-db9bd6e5a71c" providerId="ADAL" clId="{55F582E0-276B-E242-B469-EA0F98982695}" dt="2021-04-23T07:44:46.186" v="1543" actId="1036"/>
          <ac:spMkLst>
            <pc:docMk/>
            <pc:sldMk cId="2454528168" sldId="269"/>
            <ac:spMk id="5" creationId="{CC6BC674-3B4E-E74D-B388-DF841BD0CE39}"/>
          </ac:spMkLst>
        </pc:spChg>
        <pc:spChg chg="add mod">
          <ac:chgData name="365 Pro Plus" userId="b368c362-ca55-4738-9ebd-db9bd6e5a71c" providerId="ADAL" clId="{55F582E0-276B-E242-B469-EA0F98982695}" dt="2021-04-27T12:25:25.823" v="1828" actId="20577"/>
          <ac:spMkLst>
            <pc:docMk/>
            <pc:sldMk cId="2454528168" sldId="269"/>
            <ac:spMk id="6" creationId="{8700F259-F26B-BA4A-A2BA-907E39C94394}"/>
          </ac:spMkLst>
        </pc:spChg>
        <pc:spChg chg="add mod">
          <ac:chgData name="365 Pro Plus" userId="b368c362-ca55-4738-9ebd-db9bd6e5a71c" providerId="ADAL" clId="{55F582E0-276B-E242-B469-EA0F98982695}" dt="2021-04-23T07:45:42.554" v="1570" actId="1036"/>
          <ac:spMkLst>
            <pc:docMk/>
            <pc:sldMk cId="2454528168" sldId="269"/>
            <ac:spMk id="7" creationId="{FAB13423-7E37-834B-9FED-22E4A09E3FF1}"/>
          </ac:spMkLst>
        </pc:spChg>
        <pc:spChg chg="add mod">
          <ac:chgData name="365 Pro Plus" userId="b368c362-ca55-4738-9ebd-db9bd6e5a71c" providerId="ADAL" clId="{55F582E0-276B-E242-B469-EA0F98982695}" dt="2021-04-23T07:46:06.675" v="1589"/>
          <ac:spMkLst>
            <pc:docMk/>
            <pc:sldMk cId="2454528168" sldId="269"/>
            <ac:spMk id="8" creationId="{9BA9180E-7207-5A49-B7D5-9A150CE3D5B6}"/>
          </ac:spMkLst>
        </pc:spChg>
        <pc:spChg chg="add mod">
          <ac:chgData name="365 Pro Plus" userId="b368c362-ca55-4738-9ebd-db9bd6e5a71c" providerId="ADAL" clId="{55F582E0-276B-E242-B469-EA0F98982695}" dt="2021-04-27T12:25:30.579" v="1829" actId="1037"/>
          <ac:spMkLst>
            <pc:docMk/>
            <pc:sldMk cId="2454528168" sldId="269"/>
            <ac:spMk id="9" creationId="{54774A63-CC02-6940-879F-08F0D387A7D5}"/>
          </ac:spMkLst>
        </pc:spChg>
        <pc:spChg chg="mod">
          <ac:chgData name="365 Pro Plus" userId="b368c362-ca55-4738-9ebd-db9bd6e5a71c" providerId="ADAL" clId="{55F582E0-276B-E242-B469-EA0F98982695}" dt="2021-04-23T07:43:31.957" v="1516" actId="14100"/>
          <ac:spMkLst>
            <pc:docMk/>
            <pc:sldMk cId="2454528168" sldId="269"/>
            <ac:spMk id="11" creationId="{C6A0FF44-A6A2-5547-B3F4-96CD2AB87C56}"/>
          </ac:spMkLst>
        </pc:spChg>
        <pc:spChg chg="del mod">
          <ac:chgData name="365 Pro Plus" userId="b368c362-ca55-4738-9ebd-db9bd6e5a71c" providerId="ADAL" clId="{55F582E0-276B-E242-B469-EA0F98982695}" dt="2021-04-23T07:44:30.061" v="1536" actId="478"/>
          <ac:spMkLst>
            <pc:docMk/>
            <pc:sldMk cId="2454528168" sldId="269"/>
            <ac:spMk id="13" creationId="{521E1158-D2FD-3B46-9DE4-050D4588460E}"/>
          </ac:spMkLst>
        </pc:spChg>
        <pc:picChg chg="add mod modCrop">
          <ac:chgData name="365 Pro Plus" userId="b368c362-ca55-4738-9ebd-db9bd6e5a71c" providerId="ADAL" clId="{55F582E0-276B-E242-B469-EA0F98982695}" dt="2021-04-27T12:25:16.161" v="1811" actId="1037"/>
          <ac:picMkLst>
            <pc:docMk/>
            <pc:sldMk cId="2454528168" sldId="269"/>
            <ac:picMk id="3" creationId="{4B84A603-C61A-5E40-8D15-F8227A15D8C7}"/>
          </ac:picMkLst>
        </pc:picChg>
        <pc:picChg chg="add del mod">
          <ac:chgData name="365 Pro Plus" userId="b368c362-ca55-4738-9ebd-db9bd6e5a71c" providerId="ADAL" clId="{55F582E0-276B-E242-B469-EA0F98982695}" dt="2021-04-27T12:24:41.348" v="1785" actId="478"/>
          <ac:picMkLst>
            <pc:docMk/>
            <pc:sldMk cId="2454528168" sldId="269"/>
            <ac:picMk id="4" creationId="{71F0AE0F-4F6F-8843-8F58-B385D9875335}"/>
          </ac:picMkLst>
        </pc:picChg>
        <pc:picChg chg="add mod">
          <ac:chgData name="365 Pro Plus" userId="b368c362-ca55-4738-9ebd-db9bd6e5a71c" providerId="ADAL" clId="{55F582E0-276B-E242-B469-EA0F98982695}" dt="2021-04-27T12:41:37.080" v="1974" actId="1076"/>
          <ac:picMkLst>
            <pc:docMk/>
            <pc:sldMk cId="2454528168" sldId="269"/>
            <ac:picMk id="10" creationId="{324AC827-A35D-4F4A-9DE6-63CFC9FD5044}"/>
          </ac:picMkLst>
        </pc:picChg>
        <pc:picChg chg="add del mod">
          <ac:chgData name="365 Pro Plus" userId="b368c362-ca55-4738-9ebd-db9bd6e5a71c" providerId="ADAL" clId="{55F582E0-276B-E242-B469-EA0F98982695}" dt="2021-04-27T12:24:41.348" v="1785" actId="478"/>
          <ac:picMkLst>
            <pc:docMk/>
            <pc:sldMk cId="2454528168" sldId="269"/>
            <ac:picMk id="12" creationId="{5858785D-6EFB-8C49-A435-8CEF1FC9E35C}"/>
          </ac:picMkLst>
        </pc:picChg>
        <pc:picChg chg="add mod">
          <ac:chgData name="365 Pro Plus" userId="b368c362-ca55-4738-9ebd-db9bd6e5a71c" providerId="ADAL" clId="{55F582E0-276B-E242-B469-EA0F98982695}" dt="2021-04-27T12:41:26.675" v="1971" actId="1037"/>
          <ac:picMkLst>
            <pc:docMk/>
            <pc:sldMk cId="2454528168" sldId="269"/>
            <ac:picMk id="14" creationId="{63C6659E-D8E7-964A-8B2A-05025ADE936D}"/>
          </ac:picMkLst>
        </pc:picChg>
        <pc:picChg chg="add del mod">
          <ac:chgData name="365 Pro Plus" userId="b368c362-ca55-4738-9ebd-db9bd6e5a71c" providerId="ADAL" clId="{55F582E0-276B-E242-B469-EA0F98982695}" dt="2021-04-27T12:24:43.594" v="1786" actId="478"/>
          <ac:picMkLst>
            <pc:docMk/>
            <pc:sldMk cId="2454528168" sldId="269"/>
            <ac:picMk id="15" creationId="{DD7AAB31-5067-BF4F-BBD3-9DFE399759FA}"/>
          </ac:picMkLst>
        </pc:picChg>
        <pc:picChg chg="add mod">
          <ac:chgData name="365 Pro Plus" userId="b368c362-ca55-4738-9ebd-db9bd6e5a71c" providerId="ADAL" clId="{55F582E0-276B-E242-B469-EA0F98982695}" dt="2021-04-27T12:41:12.032" v="1954" actId="167"/>
          <ac:picMkLst>
            <pc:docMk/>
            <pc:sldMk cId="2454528168" sldId="269"/>
            <ac:picMk id="16" creationId="{AD873CBD-3D12-CC45-8163-CBEAF1E1EB4F}"/>
          </ac:picMkLst>
        </pc:picChg>
        <pc:picChg chg="add del mod">
          <ac:chgData name="365 Pro Plus" userId="b368c362-ca55-4738-9ebd-db9bd6e5a71c" providerId="ADAL" clId="{55F582E0-276B-E242-B469-EA0F98982695}" dt="2021-04-27T12:24:43.594" v="1786" actId="478"/>
          <ac:picMkLst>
            <pc:docMk/>
            <pc:sldMk cId="2454528168" sldId="269"/>
            <ac:picMk id="17" creationId="{05721879-2A92-3241-AF20-F5D732A5CB9C}"/>
          </ac:picMkLst>
        </pc:picChg>
      </pc:sldChg>
      <pc:sldChg chg="addSp delSp modSp add mod">
        <pc:chgData name="365 Pro Plus" userId="b368c362-ca55-4738-9ebd-db9bd6e5a71c" providerId="ADAL" clId="{55F582E0-276B-E242-B469-EA0F98982695}" dt="2021-04-23T07:42:45.749" v="1514" actId="1036"/>
        <pc:sldMkLst>
          <pc:docMk/>
          <pc:sldMk cId="1795609647" sldId="270"/>
        </pc:sldMkLst>
        <pc:spChg chg="add mod">
          <ac:chgData name="365 Pro Plus" userId="b368c362-ca55-4738-9ebd-db9bd6e5a71c" providerId="ADAL" clId="{55F582E0-276B-E242-B469-EA0F98982695}" dt="2021-04-23T06:56:41.876" v="757" actId="1076"/>
          <ac:spMkLst>
            <pc:docMk/>
            <pc:sldMk cId="1795609647" sldId="270"/>
            <ac:spMk id="5" creationId="{5C0ACED2-FF8F-DC45-8BF6-9380D5F38EEE}"/>
          </ac:spMkLst>
        </pc:spChg>
        <pc:spChg chg="add mod">
          <ac:chgData name="365 Pro Plus" userId="b368c362-ca55-4738-9ebd-db9bd6e5a71c" providerId="ADAL" clId="{55F582E0-276B-E242-B469-EA0F98982695}" dt="2021-04-23T07:01:43.747" v="913" actId="1038"/>
          <ac:spMkLst>
            <pc:docMk/>
            <pc:sldMk cId="1795609647" sldId="270"/>
            <ac:spMk id="6" creationId="{C9493D20-CF9D-EA41-98DC-F7658E589A9C}"/>
          </ac:spMkLst>
        </pc:spChg>
        <pc:spChg chg="add del mod">
          <ac:chgData name="365 Pro Plus" userId="b368c362-ca55-4738-9ebd-db9bd6e5a71c" providerId="ADAL" clId="{55F582E0-276B-E242-B469-EA0F98982695}" dt="2021-04-23T07:01:40.592" v="908" actId="1038"/>
          <ac:spMkLst>
            <pc:docMk/>
            <pc:sldMk cId="1795609647" sldId="270"/>
            <ac:spMk id="7" creationId="{E5ED17A6-9FBE-5347-A2A9-30D13FB66077}"/>
          </ac:spMkLst>
        </pc:spChg>
        <pc:spChg chg="mod">
          <ac:chgData name="365 Pro Plus" userId="b368c362-ca55-4738-9ebd-db9bd6e5a71c" providerId="ADAL" clId="{55F582E0-276B-E242-B469-EA0F98982695}" dt="2021-04-22T22:11:09.626" v="96" actId="20577"/>
          <ac:spMkLst>
            <pc:docMk/>
            <pc:sldMk cId="1795609647" sldId="270"/>
            <ac:spMk id="11" creationId="{C6A0FF44-A6A2-5547-B3F4-96CD2AB87C56}"/>
          </ac:spMkLst>
        </pc:spChg>
        <pc:spChg chg="mod">
          <ac:chgData name="365 Pro Plus" userId="b368c362-ca55-4738-9ebd-db9bd6e5a71c" providerId="ADAL" clId="{55F582E0-276B-E242-B469-EA0F98982695}" dt="2021-04-23T07:00:26.111" v="862" actId="1036"/>
          <ac:spMkLst>
            <pc:docMk/>
            <pc:sldMk cId="1795609647" sldId="270"/>
            <ac:spMk id="13" creationId="{521E1158-D2FD-3B46-9DE4-050D4588460E}"/>
          </ac:spMkLst>
        </pc:spChg>
        <pc:spChg chg="add mod">
          <ac:chgData name="365 Pro Plus" userId="b368c362-ca55-4738-9ebd-db9bd6e5a71c" providerId="ADAL" clId="{55F582E0-276B-E242-B469-EA0F98982695}" dt="2021-04-23T07:42:45.749" v="1514" actId="1036"/>
          <ac:spMkLst>
            <pc:docMk/>
            <pc:sldMk cId="1795609647" sldId="270"/>
            <ac:spMk id="14" creationId="{2EE1535D-C49B-FD46-9F69-E185FA1CBF24}"/>
          </ac:spMkLst>
        </pc:spChg>
        <pc:spChg chg="add mod">
          <ac:chgData name="365 Pro Plus" userId="b368c362-ca55-4738-9ebd-db9bd6e5a71c" providerId="ADAL" clId="{55F582E0-276B-E242-B469-EA0F98982695}" dt="2021-04-23T07:42:45.749" v="1514" actId="1036"/>
          <ac:spMkLst>
            <pc:docMk/>
            <pc:sldMk cId="1795609647" sldId="270"/>
            <ac:spMk id="15" creationId="{7E7C4E91-12A0-AB48-99D9-B6100935594E}"/>
          </ac:spMkLst>
        </pc:spChg>
        <pc:spChg chg="add mod">
          <ac:chgData name="365 Pro Plus" userId="b368c362-ca55-4738-9ebd-db9bd6e5a71c" providerId="ADAL" clId="{55F582E0-276B-E242-B469-EA0F98982695}" dt="2021-04-23T07:42:35.617" v="1511" actId="207"/>
          <ac:spMkLst>
            <pc:docMk/>
            <pc:sldMk cId="1795609647" sldId="270"/>
            <ac:spMk id="16" creationId="{83643765-41A8-714B-B808-9CDA06852EDF}"/>
          </ac:spMkLst>
        </pc:spChg>
        <pc:spChg chg="add mod">
          <ac:chgData name="365 Pro Plus" userId="b368c362-ca55-4738-9ebd-db9bd6e5a71c" providerId="ADAL" clId="{55F582E0-276B-E242-B469-EA0F98982695}" dt="2021-04-23T07:01:40.592" v="908" actId="1038"/>
          <ac:spMkLst>
            <pc:docMk/>
            <pc:sldMk cId="1795609647" sldId="270"/>
            <ac:spMk id="17" creationId="{BDEDEB8A-261E-9C4B-86AD-4A32B637A671}"/>
          </ac:spMkLst>
        </pc:spChg>
        <pc:picChg chg="add mod modCrop">
          <ac:chgData name="365 Pro Plus" userId="b368c362-ca55-4738-9ebd-db9bd6e5a71c" providerId="ADAL" clId="{55F582E0-276B-E242-B469-EA0F98982695}" dt="2021-04-23T06:59:59.240" v="855" actId="1036"/>
          <ac:picMkLst>
            <pc:docMk/>
            <pc:sldMk cId="1795609647" sldId="270"/>
            <ac:picMk id="8" creationId="{1E69A976-A4CB-FD47-9E62-A52A43533FCF}"/>
          </ac:picMkLst>
        </pc:picChg>
        <pc:picChg chg="add del mod">
          <ac:chgData name="365 Pro Plus" userId="b368c362-ca55-4738-9ebd-db9bd6e5a71c" providerId="ADAL" clId="{55F582E0-276B-E242-B469-EA0F98982695}" dt="2021-04-23T06:58:32.495" v="815" actId="478"/>
          <ac:picMkLst>
            <pc:docMk/>
            <pc:sldMk cId="1795609647" sldId="270"/>
            <ac:picMk id="9" creationId="{2D21F8C3-0950-F749-8128-C634E408CFFE}"/>
          </ac:picMkLst>
        </pc:picChg>
        <pc:picChg chg="add del mod">
          <ac:chgData name="365 Pro Plus" userId="b368c362-ca55-4738-9ebd-db9bd6e5a71c" providerId="ADAL" clId="{55F582E0-276B-E242-B469-EA0F98982695}" dt="2021-04-23T06:58:31.416" v="814" actId="21"/>
          <ac:picMkLst>
            <pc:docMk/>
            <pc:sldMk cId="1795609647" sldId="270"/>
            <ac:picMk id="10" creationId="{A76F80EF-692B-6249-9E9C-967FD9E66A0D}"/>
          </ac:picMkLst>
        </pc:picChg>
        <pc:picChg chg="add mod">
          <ac:chgData name="365 Pro Plus" userId="b368c362-ca55-4738-9ebd-db9bd6e5a71c" providerId="ADAL" clId="{55F582E0-276B-E242-B469-EA0F98982695}" dt="2021-04-23T07:00:37.692" v="878" actId="1037"/>
          <ac:picMkLst>
            <pc:docMk/>
            <pc:sldMk cId="1795609647" sldId="270"/>
            <ac:picMk id="12" creationId="{0F7E1F20-7A17-994D-A3DA-13328C06EE1C}"/>
          </ac:picMkLst>
        </pc:picChg>
      </pc:sldChg>
      <pc:sldChg chg="addSp delSp modSp add mod">
        <pc:chgData name="365 Pro Plus" userId="b368c362-ca55-4738-9ebd-db9bd6e5a71c" providerId="ADAL" clId="{55F582E0-276B-E242-B469-EA0F98982695}" dt="2021-04-27T12:44:06.291" v="1986" actId="1036"/>
        <pc:sldMkLst>
          <pc:docMk/>
          <pc:sldMk cId="4099346595" sldId="271"/>
        </pc:sldMkLst>
        <pc:spChg chg="add mod">
          <ac:chgData name="365 Pro Plus" userId="b368c362-ca55-4738-9ebd-db9bd6e5a71c" providerId="ADAL" clId="{55F582E0-276B-E242-B469-EA0F98982695}" dt="2021-04-23T07:39:45.746" v="1301" actId="20577"/>
          <ac:spMkLst>
            <pc:docMk/>
            <pc:sldMk cId="4099346595" sldId="271"/>
            <ac:spMk id="5" creationId="{312B2F31-7C2D-134A-A2AB-1DF15AE4395B}"/>
          </ac:spMkLst>
        </pc:spChg>
        <pc:spChg chg="add mod">
          <ac:chgData name="365 Pro Plus" userId="b368c362-ca55-4738-9ebd-db9bd6e5a71c" providerId="ADAL" clId="{55F582E0-276B-E242-B469-EA0F98982695}" dt="2021-04-23T07:39:21.050" v="1293"/>
          <ac:spMkLst>
            <pc:docMk/>
            <pc:sldMk cId="4099346595" sldId="271"/>
            <ac:spMk id="6" creationId="{F5AE65C4-D900-9F4B-96AF-9D16C0DE749B}"/>
          </ac:spMkLst>
        </pc:spChg>
        <pc:spChg chg="add mod">
          <ac:chgData name="365 Pro Plus" userId="b368c362-ca55-4738-9ebd-db9bd6e5a71c" providerId="ADAL" clId="{55F582E0-276B-E242-B469-EA0F98982695}" dt="2021-04-23T07:39:21.050" v="1293"/>
          <ac:spMkLst>
            <pc:docMk/>
            <pc:sldMk cId="4099346595" sldId="271"/>
            <ac:spMk id="7" creationId="{D5A7F77C-11B6-C24D-BA48-D4B34AB63A6B}"/>
          </ac:spMkLst>
        </pc:spChg>
        <pc:spChg chg="add del mod">
          <ac:chgData name="365 Pro Plus" userId="b368c362-ca55-4738-9ebd-db9bd6e5a71c" providerId="ADAL" clId="{55F582E0-276B-E242-B469-EA0F98982695}" dt="2021-04-23T07:40:00.401" v="1303" actId="478"/>
          <ac:spMkLst>
            <pc:docMk/>
            <pc:sldMk cId="4099346595" sldId="271"/>
            <ac:spMk id="8" creationId="{52CF2477-9749-034B-8B03-D320F8D342D5}"/>
          </ac:spMkLst>
        </pc:spChg>
        <pc:spChg chg="add del mod">
          <ac:chgData name="365 Pro Plus" userId="b368c362-ca55-4738-9ebd-db9bd6e5a71c" providerId="ADAL" clId="{55F582E0-276B-E242-B469-EA0F98982695}" dt="2021-04-23T07:40:00.401" v="1303" actId="478"/>
          <ac:spMkLst>
            <pc:docMk/>
            <pc:sldMk cId="4099346595" sldId="271"/>
            <ac:spMk id="9" creationId="{72AA6644-9D5E-2846-A44E-9071AF490800}"/>
          </ac:spMkLst>
        </pc:spChg>
        <pc:spChg chg="add del mod">
          <ac:chgData name="365 Pro Plus" userId="b368c362-ca55-4738-9ebd-db9bd6e5a71c" providerId="ADAL" clId="{55F582E0-276B-E242-B469-EA0F98982695}" dt="2021-04-23T07:40:00.401" v="1303" actId="478"/>
          <ac:spMkLst>
            <pc:docMk/>
            <pc:sldMk cId="4099346595" sldId="271"/>
            <ac:spMk id="10" creationId="{D0054C8B-A93E-7444-9C65-65C5BB85A2C0}"/>
          </ac:spMkLst>
        </pc:spChg>
        <pc:spChg chg="mod">
          <ac:chgData name="365 Pro Plus" userId="b368c362-ca55-4738-9ebd-db9bd6e5a71c" providerId="ADAL" clId="{55F582E0-276B-E242-B469-EA0F98982695}" dt="2021-04-22T22:11:38.405" v="100" actId="20577"/>
          <ac:spMkLst>
            <pc:docMk/>
            <pc:sldMk cId="4099346595" sldId="271"/>
            <ac:spMk id="11" creationId="{C6A0FF44-A6A2-5547-B3F4-96CD2AB87C56}"/>
          </ac:spMkLst>
        </pc:spChg>
        <pc:spChg chg="add del mod">
          <ac:chgData name="365 Pro Plus" userId="b368c362-ca55-4738-9ebd-db9bd6e5a71c" providerId="ADAL" clId="{55F582E0-276B-E242-B469-EA0F98982695}" dt="2021-04-23T07:40:00.401" v="1303" actId="478"/>
          <ac:spMkLst>
            <pc:docMk/>
            <pc:sldMk cId="4099346595" sldId="271"/>
            <ac:spMk id="12" creationId="{B88093DA-AF21-2744-9660-7E859E5300DC}"/>
          </ac:spMkLst>
        </pc:spChg>
        <pc:spChg chg="del mod">
          <ac:chgData name="365 Pro Plus" userId="b368c362-ca55-4738-9ebd-db9bd6e5a71c" providerId="ADAL" clId="{55F582E0-276B-E242-B469-EA0F98982695}" dt="2021-04-23T07:39:19.434" v="1292" actId="478"/>
          <ac:spMkLst>
            <pc:docMk/>
            <pc:sldMk cId="4099346595" sldId="271"/>
            <ac:spMk id="13" creationId="{521E1158-D2FD-3B46-9DE4-050D4588460E}"/>
          </ac:spMkLst>
        </pc:spChg>
        <pc:spChg chg="add mod">
          <ac:chgData name="365 Pro Plus" userId="b368c362-ca55-4738-9ebd-db9bd6e5a71c" providerId="ADAL" clId="{55F582E0-276B-E242-B469-EA0F98982695}" dt="2021-04-23T07:40:13.960" v="1349" actId="1035"/>
          <ac:spMkLst>
            <pc:docMk/>
            <pc:sldMk cId="4099346595" sldId="271"/>
            <ac:spMk id="19" creationId="{18A5863E-49F1-9C41-BA9E-77AFFF3ABE11}"/>
          </ac:spMkLst>
        </pc:spChg>
        <pc:spChg chg="add mod">
          <ac:chgData name="365 Pro Plus" userId="b368c362-ca55-4738-9ebd-db9bd6e5a71c" providerId="ADAL" clId="{55F582E0-276B-E242-B469-EA0F98982695}" dt="2021-04-23T07:40:19.787" v="1371" actId="1037"/>
          <ac:spMkLst>
            <pc:docMk/>
            <pc:sldMk cId="4099346595" sldId="271"/>
            <ac:spMk id="20" creationId="{927C3BE9-E598-504C-8421-92AF655746D8}"/>
          </ac:spMkLst>
        </pc:spChg>
        <pc:spChg chg="add mod">
          <ac:chgData name="365 Pro Plus" userId="b368c362-ca55-4738-9ebd-db9bd6e5a71c" providerId="ADAL" clId="{55F582E0-276B-E242-B469-EA0F98982695}" dt="2021-04-23T07:40:26.891" v="1407" actId="1038"/>
          <ac:spMkLst>
            <pc:docMk/>
            <pc:sldMk cId="4099346595" sldId="271"/>
            <ac:spMk id="21" creationId="{6A725072-DD04-0646-99B2-CDDC95843A63}"/>
          </ac:spMkLst>
        </pc:spChg>
        <pc:spChg chg="add mod">
          <ac:chgData name="365 Pro Plus" userId="b368c362-ca55-4738-9ebd-db9bd6e5a71c" providerId="ADAL" clId="{55F582E0-276B-E242-B469-EA0F98982695}" dt="2021-04-23T07:40:36.807" v="1454" actId="1038"/>
          <ac:spMkLst>
            <pc:docMk/>
            <pc:sldMk cId="4099346595" sldId="271"/>
            <ac:spMk id="22" creationId="{21AE9185-0688-5545-AEEE-F4B63B1EFC5C}"/>
          </ac:spMkLst>
        </pc:spChg>
        <pc:picChg chg="add mod modCrop">
          <ac:chgData name="365 Pro Plus" userId="b368c362-ca55-4738-9ebd-db9bd6e5a71c" providerId="ADAL" clId="{55F582E0-276B-E242-B469-EA0F98982695}" dt="2021-04-27T12:44:06.291" v="1986" actId="1036"/>
          <ac:picMkLst>
            <pc:docMk/>
            <pc:sldMk cId="4099346595" sldId="271"/>
            <ac:picMk id="3" creationId="{9DF4F88F-EF56-1240-BD6E-9E89321C3DF5}"/>
          </ac:picMkLst>
        </pc:picChg>
        <pc:cxnChg chg="add mod">
          <ac:chgData name="365 Pro Plus" userId="b368c362-ca55-4738-9ebd-db9bd6e5a71c" providerId="ADAL" clId="{55F582E0-276B-E242-B469-EA0F98982695}" dt="2021-04-23T07:40:59.259" v="1460" actId="14100"/>
          <ac:cxnSpMkLst>
            <pc:docMk/>
            <pc:sldMk cId="4099346595" sldId="271"/>
            <ac:cxnSpMk id="14" creationId="{30C0F261-81E4-7548-A64A-26867BAF9979}"/>
          </ac:cxnSpMkLst>
        </pc:cxnChg>
        <pc:cxnChg chg="add del mod">
          <ac:chgData name="365 Pro Plus" userId="b368c362-ca55-4738-9ebd-db9bd6e5a71c" providerId="ADAL" clId="{55F582E0-276B-E242-B469-EA0F98982695}" dt="2021-04-23T07:40:01.939" v="1304" actId="478"/>
          <ac:cxnSpMkLst>
            <pc:docMk/>
            <pc:sldMk cId="4099346595" sldId="271"/>
            <ac:cxnSpMk id="15" creationId="{6A34379C-D752-F143-ABC7-CBAD388F8A83}"/>
          </ac:cxnSpMkLst>
        </pc:cxnChg>
        <pc:cxnChg chg="add del mod">
          <ac:chgData name="365 Pro Plus" userId="b368c362-ca55-4738-9ebd-db9bd6e5a71c" providerId="ADAL" clId="{55F582E0-276B-E242-B469-EA0F98982695}" dt="2021-04-23T07:40:00.401" v="1303" actId="478"/>
          <ac:cxnSpMkLst>
            <pc:docMk/>
            <pc:sldMk cId="4099346595" sldId="271"/>
            <ac:cxnSpMk id="16" creationId="{D8F29A46-C6B0-7447-97E2-737F01275525}"/>
          </ac:cxnSpMkLst>
        </pc:cxnChg>
        <pc:cxnChg chg="add del mod">
          <ac:chgData name="365 Pro Plus" userId="b368c362-ca55-4738-9ebd-db9bd6e5a71c" providerId="ADAL" clId="{55F582E0-276B-E242-B469-EA0F98982695}" dt="2021-04-23T07:40:00.401" v="1303" actId="478"/>
          <ac:cxnSpMkLst>
            <pc:docMk/>
            <pc:sldMk cId="4099346595" sldId="271"/>
            <ac:cxnSpMk id="17" creationId="{415FBE9D-B8C0-064F-9E46-A7EAEF7566B1}"/>
          </ac:cxnSpMkLst>
        </pc:cxnChg>
        <pc:cxnChg chg="add del mod">
          <ac:chgData name="365 Pro Plus" userId="b368c362-ca55-4738-9ebd-db9bd6e5a71c" providerId="ADAL" clId="{55F582E0-276B-E242-B469-EA0F98982695}" dt="2021-04-23T07:40:00.401" v="1303" actId="478"/>
          <ac:cxnSpMkLst>
            <pc:docMk/>
            <pc:sldMk cId="4099346595" sldId="271"/>
            <ac:cxnSpMk id="18" creationId="{0FC0EEC6-227B-1C48-B55B-08279FA5E174}"/>
          </ac:cxnSpMkLst>
        </pc:cxnChg>
        <pc:cxnChg chg="add mod">
          <ac:chgData name="365 Pro Plus" userId="b368c362-ca55-4738-9ebd-db9bd6e5a71c" providerId="ADAL" clId="{55F582E0-276B-E242-B469-EA0F98982695}" dt="2021-04-23T07:41:05.646" v="1463" actId="14100"/>
          <ac:cxnSpMkLst>
            <pc:docMk/>
            <pc:sldMk cId="4099346595" sldId="271"/>
            <ac:cxnSpMk id="25" creationId="{88E359F7-0442-A04F-96E4-A36B2FF09DD5}"/>
          </ac:cxnSpMkLst>
        </pc:cxnChg>
        <pc:cxnChg chg="add mod">
          <ac:chgData name="365 Pro Plus" userId="b368c362-ca55-4738-9ebd-db9bd6e5a71c" providerId="ADAL" clId="{55F582E0-276B-E242-B469-EA0F98982695}" dt="2021-04-23T07:41:13.040" v="1466" actId="14100"/>
          <ac:cxnSpMkLst>
            <pc:docMk/>
            <pc:sldMk cId="4099346595" sldId="271"/>
            <ac:cxnSpMk id="28" creationId="{C4CEEA17-A3F8-3D47-AF77-8172CD2C1EC6}"/>
          </ac:cxnSpMkLst>
        </pc:cxnChg>
        <pc:cxnChg chg="add mod">
          <ac:chgData name="365 Pro Plus" userId="b368c362-ca55-4738-9ebd-db9bd6e5a71c" providerId="ADAL" clId="{55F582E0-276B-E242-B469-EA0F98982695}" dt="2021-04-23T07:41:20.689" v="1469" actId="14100"/>
          <ac:cxnSpMkLst>
            <pc:docMk/>
            <pc:sldMk cId="4099346595" sldId="271"/>
            <ac:cxnSpMk id="31" creationId="{36804C0C-B6C7-064E-A965-2D72B3DD5E6D}"/>
          </ac:cxnSpMkLst>
        </pc:cxnChg>
        <pc:cxnChg chg="add mod">
          <ac:chgData name="365 Pro Plus" userId="b368c362-ca55-4738-9ebd-db9bd6e5a71c" providerId="ADAL" clId="{55F582E0-276B-E242-B469-EA0F98982695}" dt="2021-04-23T07:41:29.213" v="1472" actId="14100"/>
          <ac:cxnSpMkLst>
            <pc:docMk/>
            <pc:sldMk cId="4099346595" sldId="271"/>
            <ac:cxnSpMk id="34" creationId="{BDEF6ABF-C054-5642-B7D5-8B2C5863A34E}"/>
          </ac:cxnSpMkLst>
        </pc:cxnChg>
      </pc:sldChg>
      <pc:sldChg chg="addSp delSp modSp add del mod ord">
        <pc:chgData name="365 Pro Plus" userId="b368c362-ca55-4738-9ebd-db9bd6e5a71c" providerId="ADAL" clId="{55F582E0-276B-E242-B469-EA0F98982695}" dt="2021-04-23T07:15:05.841" v="1183" actId="2696"/>
        <pc:sldMkLst>
          <pc:docMk/>
          <pc:sldMk cId="2034759296" sldId="272"/>
        </pc:sldMkLst>
        <pc:spChg chg="mod">
          <ac:chgData name="365 Pro Plus" userId="b368c362-ca55-4738-9ebd-db9bd6e5a71c" providerId="ADAL" clId="{55F582E0-276B-E242-B469-EA0F98982695}" dt="2021-04-22T22:14:15.064" v="127"/>
          <ac:spMkLst>
            <pc:docMk/>
            <pc:sldMk cId="2034759296" sldId="272"/>
            <ac:spMk id="11" creationId="{C6A0FF44-A6A2-5547-B3F4-96CD2AB87C56}"/>
          </ac:spMkLst>
        </pc:spChg>
        <pc:spChg chg="mod">
          <ac:chgData name="365 Pro Plus" userId="b368c362-ca55-4738-9ebd-db9bd6e5a71c" providerId="ADAL" clId="{55F582E0-276B-E242-B469-EA0F98982695}" dt="2021-04-23T07:05:39.981" v="932" actId="1076"/>
          <ac:spMkLst>
            <pc:docMk/>
            <pc:sldMk cId="2034759296" sldId="272"/>
            <ac:spMk id="13" creationId="{521E1158-D2FD-3B46-9DE4-050D4588460E}"/>
          </ac:spMkLst>
        </pc:spChg>
        <pc:picChg chg="add del mod">
          <ac:chgData name="365 Pro Plus" userId="b368c362-ca55-4738-9ebd-db9bd6e5a71c" providerId="ADAL" clId="{55F582E0-276B-E242-B469-EA0F98982695}" dt="2021-04-23T07:07:12.418" v="963" actId="21"/>
          <ac:picMkLst>
            <pc:docMk/>
            <pc:sldMk cId="2034759296" sldId="272"/>
            <ac:picMk id="5" creationId="{D17D121B-40A8-E34A-A3CE-6909BCFCB57E}"/>
          </ac:picMkLst>
        </pc:picChg>
      </pc:sldChg>
      <pc:sldChg chg="addSp delSp modSp add mod ord">
        <pc:chgData name="365 Pro Plus" userId="b368c362-ca55-4738-9ebd-db9bd6e5a71c" providerId="ADAL" clId="{55F582E0-276B-E242-B469-EA0F98982695}" dt="2021-04-23T07:36:18.775" v="1289" actId="1036"/>
        <pc:sldMkLst>
          <pc:docMk/>
          <pc:sldMk cId="3958636363" sldId="273"/>
        </pc:sldMkLst>
        <pc:spChg chg="add del mod">
          <ac:chgData name="365 Pro Plus" userId="b368c362-ca55-4738-9ebd-db9bd6e5a71c" providerId="ADAL" clId="{55F582E0-276B-E242-B469-EA0F98982695}" dt="2021-04-23T07:29:27.468" v="1188" actId="478"/>
          <ac:spMkLst>
            <pc:docMk/>
            <pc:sldMk cId="3958636363" sldId="273"/>
            <ac:spMk id="5" creationId="{46FCB4E9-C21B-3B4A-97D9-11AE5213E610}"/>
          </ac:spMkLst>
        </pc:spChg>
        <pc:spChg chg="add del mod">
          <ac:chgData name="365 Pro Plus" userId="b368c362-ca55-4738-9ebd-db9bd6e5a71c" providerId="ADAL" clId="{55F582E0-276B-E242-B469-EA0F98982695}" dt="2021-04-23T07:29:42.421" v="1191" actId="478"/>
          <ac:spMkLst>
            <pc:docMk/>
            <pc:sldMk cId="3958636363" sldId="273"/>
            <ac:spMk id="6" creationId="{89FE4014-B8F6-904C-BB83-C2AD814ED3B8}"/>
          </ac:spMkLst>
        </pc:spChg>
        <pc:spChg chg="mod">
          <ac:chgData name="365 Pro Plus" userId="b368c362-ca55-4738-9ebd-db9bd6e5a71c" providerId="ADAL" clId="{55F582E0-276B-E242-B469-EA0F98982695}" dt="2021-04-22T22:15:11.376" v="156" actId="20577"/>
          <ac:spMkLst>
            <pc:docMk/>
            <pc:sldMk cId="3958636363" sldId="273"/>
            <ac:spMk id="11" creationId="{C6A0FF44-A6A2-5547-B3F4-96CD2AB87C56}"/>
          </ac:spMkLst>
        </pc:spChg>
        <pc:spChg chg="del">
          <ac:chgData name="365 Pro Plus" userId="b368c362-ca55-4738-9ebd-db9bd6e5a71c" providerId="ADAL" clId="{55F582E0-276B-E242-B469-EA0F98982695}" dt="2021-04-23T07:15:12.337" v="1184" actId="478"/>
          <ac:spMkLst>
            <pc:docMk/>
            <pc:sldMk cId="3958636363" sldId="273"/>
            <ac:spMk id="13" creationId="{521E1158-D2FD-3B46-9DE4-050D4588460E}"/>
          </ac:spMkLst>
        </pc:spChg>
        <pc:spChg chg="add mod">
          <ac:chgData name="365 Pro Plus" userId="b368c362-ca55-4738-9ebd-db9bd6e5a71c" providerId="ADAL" clId="{55F582E0-276B-E242-B469-EA0F98982695}" dt="2021-04-23T07:36:18.775" v="1289" actId="1036"/>
          <ac:spMkLst>
            <pc:docMk/>
            <pc:sldMk cId="3958636363" sldId="273"/>
            <ac:spMk id="17" creationId="{DF75BBA0-4933-1541-9814-C09D81BC0493}"/>
          </ac:spMkLst>
        </pc:spChg>
        <pc:spChg chg="add mod">
          <ac:chgData name="365 Pro Plus" userId="b368c362-ca55-4738-9ebd-db9bd6e5a71c" providerId="ADAL" clId="{55F582E0-276B-E242-B469-EA0F98982695}" dt="2021-04-23T07:36:18.775" v="1289" actId="1036"/>
          <ac:spMkLst>
            <pc:docMk/>
            <pc:sldMk cId="3958636363" sldId="273"/>
            <ac:spMk id="18" creationId="{962156D3-6C3E-2049-9680-4267CD649083}"/>
          </ac:spMkLst>
        </pc:spChg>
        <pc:spChg chg="add mod">
          <ac:chgData name="365 Pro Plus" userId="b368c362-ca55-4738-9ebd-db9bd6e5a71c" providerId="ADAL" clId="{55F582E0-276B-E242-B469-EA0F98982695}" dt="2021-04-23T07:36:18.775" v="1289" actId="1036"/>
          <ac:spMkLst>
            <pc:docMk/>
            <pc:sldMk cId="3958636363" sldId="273"/>
            <ac:spMk id="19" creationId="{513E498F-228E-9443-9B6B-5A69D3EA5FB1}"/>
          </ac:spMkLst>
        </pc:spChg>
        <pc:spChg chg="add mod">
          <ac:chgData name="365 Pro Plus" userId="b368c362-ca55-4738-9ebd-db9bd6e5a71c" providerId="ADAL" clId="{55F582E0-276B-E242-B469-EA0F98982695}" dt="2021-04-23T07:36:18.775" v="1289" actId="1036"/>
          <ac:spMkLst>
            <pc:docMk/>
            <pc:sldMk cId="3958636363" sldId="273"/>
            <ac:spMk id="20" creationId="{F44DD924-8698-4044-AD03-88F456166041}"/>
          </ac:spMkLst>
        </pc:spChg>
        <pc:spChg chg="add mod">
          <ac:chgData name="365 Pro Plus" userId="b368c362-ca55-4738-9ebd-db9bd6e5a71c" providerId="ADAL" clId="{55F582E0-276B-E242-B469-EA0F98982695}" dt="2021-04-23T07:36:18.775" v="1289" actId="1036"/>
          <ac:spMkLst>
            <pc:docMk/>
            <pc:sldMk cId="3958636363" sldId="273"/>
            <ac:spMk id="21" creationId="{E6639C2B-E7C6-6B49-A956-1C905A007931}"/>
          </ac:spMkLst>
        </pc:spChg>
        <pc:picChg chg="add mod">
          <ac:chgData name="365 Pro Plus" userId="b368c362-ca55-4738-9ebd-db9bd6e5a71c" providerId="ADAL" clId="{55F582E0-276B-E242-B469-EA0F98982695}" dt="2021-04-23T07:36:18.775" v="1289" actId="1036"/>
          <ac:picMkLst>
            <pc:docMk/>
            <pc:sldMk cId="3958636363" sldId="273"/>
            <ac:picMk id="4" creationId="{F36C7C4D-0342-EC47-97BB-7B112D2E1AD2}"/>
          </ac:picMkLst>
        </pc:picChg>
        <pc:picChg chg="add mod">
          <ac:chgData name="365 Pro Plus" userId="b368c362-ca55-4738-9ebd-db9bd6e5a71c" providerId="ADAL" clId="{55F582E0-276B-E242-B469-EA0F98982695}" dt="2021-04-23T07:36:18.775" v="1289" actId="1036"/>
          <ac:picMkLst>
            <pc:docMk/>
            <pc:sldMk cId="3958636363" sldId="273"/>
            <ac:picMk id="8" creationId="{E96DD0D1-E45D-A341-A050-79A60D033A02}"/>
          </ac:picMkLst>
        </pc:picChg>
        <pc:picChg chg="add mod">
          <ac:chgData name="365 Pro Plus" userId="b368c362-ca55-4738-9ebd-db9bd6e5a71c" providerId="ADAL" clId="{55F582E0-276B-E242-B469-EA0F98982695}" dt="2021-04-23T07:36:18.775" v="1289" actId="1036"/>
          <ac:picMkLst>
            <pc:docMk/>
            <pc:sldMk cId="3958636363" sldId="273"/>
            <ac:picMk id="10" creationId="{2B10EB98-E3F9-B744-8B42-E1F63807B8AD}"/>
          </ac:picMkLst>
        </pc:picChg>
        <pc:picChg chg="add mod">
          <ac:chgData name="365 Pro Plus" userId="b368c362-ca55-4738-9ebd-db9bd6e5a71c" providerId="ADAL" clId="{55F582E0-276B-E242-B469-EA0F98982695}" dt="2021-04-23T07:36:18.775" v="1289" actId="1036"/>
          <ac:picMkLst>
            <pc:docMk/>
            <pc:sldMk cId="3958636363" sldId="273"/>
            <ac:picMk id="14" creationId="{9AA58960-C867-3445-B953-2B4CA9F6432B}"/>
          </ac:picMkLst>
        </pc:picChg>
        <pc:picChg chg="add mod">
          <ac:chgData name="365 Pro Plus" userId="b368c362-ca55-4738-9ebd-db9bd6e5a71c" providerId="ADAL" clId="{55F582E0-276B-E242-B469-EA0F98982695}" dt="2021-04-23T07:36:18.775" v="1289" actId="1036"/>
          <ac:picMkLst>
            <pc:docMk/>
            <pc:sldMk cId="3958636363" sldId="273"/>
            <ac:picMk id="16" creationId="{D498A9F7-1061-004F-B91E-E5C872473F76}"/>
          </ac:picMkLst>
        </pc:picChg>
      </pc:sldChg>
      <pc:sldChg chg="addSp delSp modSp add mod">
        <pc:chgData name="365 Pro Plus" userId="b368c362-ca55-4738-9ebd-db9bd6e5a71c" providerId="ADAL" clId="{55F582E0-276B-E242-B469-EA0F98982695}" dt="2021-04-27T12:39:16.088" v="1915" actId="1076"/>
        <pc:sldMkLst>
          <pc:docMk/>
          <pc:sldMk cId="1478955222" sldId="274"/>
        </pc:sldMkLst>
        <pc:spChg chg="mod">
          <ac:chgData name="365 Pro Plus" userId="b368c362-ca55-4738-9ebd-db9bd6e5a71c" providerId="ADAL" clId="{55F582E0-276B-E242-B469-EA0F98982695}" dt="2021-04-23T08:17:37.721" v="1728" actId="1076"/>
          <ac:spMkLst>
            <pc:docMk/>
            <pc:sldMk cId="1478955222" sldId="274"/>
            <ac:spMk id="18" creationId="{99EA4200-D921-0443-8DE1-C31B3A2B968A}"/>
          </ac:spMkLst>
        </pc:spChg>
        <pc:spChg chg="mod">
          <ac:chgData name="365 Pro Plus" userId="b368c362-ca55-4738-9ebd-db9bd6e5a71c" providerId="ADAL" clId="{55F582E0-276B-E242-B469-EA0F98982695}" dt="2021-04-23T08:17:36.849" v="1726" actId="1076"/>
          <ac:spMkLst>
            <pc:docMk/>
            <pc:sldMk cId="1478955222" sldId="274"/>
            <ac:spMk id="19" creationId="{E91CBB13-1C9F-E849-A9F4-774A2E4105D2}"/>
          </ac:spMkLst>
        </pc:spChg>
        <pc:spChg chg="add del mod">
          <ac:chgData name="365 Pro Plus" userId="b368c362-ca55-4738-9ebd-db9bd6e5a71c" providerId="ADAL" clId="{55F582E0-276B-E242-B469-EA0F98982695}" dt="2021-04-23T06:40:45.737" v="607" actId="478"/>
          <ac:spMkLst>
            <pc:docMk/>
            <pc:sldMk cId="1478955222" sldId="274"/>
            <ac:spMk id="20" creationId="{D95C00B5-67D3-9E43-AE22-9FDF82572C34}"/>
          </ac:spMkLst>
        </pc:spChg>
        <pc:spChg chg="mod">
          <ac:chgData name="365 Pro Plus" userId="b368c362-ca55-4738-9ebd-db9bd6e5a71c" providerId="ADAL" clId="{55F582E0-276B-E242-B469-EA0F98982695}" dt="2021-04-23T08:17:37.381" v="1727" actId="1076"/>
          <ac:spMkLst>
            <pc:docMk/>
            <pc:sldMk cId="1478955222" sldId="274"/>
            <ac:spMk id="21" creationId="{0FDDBBD5-5636-9245-83B6-F01431BDE6F4}"/>
          </ac:spMkLst>
        </pc:spChg>
        <pc:spChg chg="mod">
          <ac:chgData name="365 Pro Plus" userId="b368c362-ca55-4738-9ebd-db9bd6e5a71c" providerId="ADAL" clId="{55F582E0-276B-E242-B469-EA0F98982695}" dt="2021-04-23T06:40:41.014" v="606" actId="1036"/>
          <ac:spMkLst>
            <pc:docMk/>
            <pc:sldMk cId="1478955222" sldId="274"/>
            <ac:spMk id="22" creationId="{22DC69F6-1198-4D4B-8074-D37AF3E78831}"/>
          </ac:spMkLst>
        </pc:spChg>
        <pc:spChg chg="mod">
          <ac:chgData name="365 Pro Plus" userId="b368c362-ca55-4738-9ebd-db9bd6e5a71c" providerId="ADAL" clId="{55F582E0-276B-E242-B469-EA0F98982695}" dt="2021-04-23T06:40:41.014" v="606" actId="1036"/>
          <ac:spMkLst>
            <pc:docMk/>
            <pc:sldMk cId="1478955222" sldId="274"/>
            <ac:spMk id="23" creationId="{844D6EEE-78C2-A241-B8C8-22FB895420E9}"/>
          </ac:spMkLst>
        </pc:spChg>
        <pc:spChg chg="mod">
          <ac:chgData name="365 Pro Plus" userId="b368c362-ca55-4738-9ebd-db9bd6e5a71c" providerId="ADAL" clId="{55F582E0-276B-E242-B469-EA0F98982695}" dt="2021-04-23T06:40:41.014" v="606" actId="1036"/>
          <ac:spMkLst>
            <pc:docMk/>
            <pc:sldMk cId="1478955222" sldId="274"/>
            <ac:spMk id="24" creationId="{316E1B3C-4A04-C544-88D0-A62F475B2600}"/>
          </ac:spMkLst>
        </pc:spChg>
        <pc:picChg chg="add mod modCrop">
          <ac:chgData name="365 Pro Plus" userId="b368c362-ca55-4738-9ebd-db9bd6e5a71c" providerId="ADAL" clId="{55F582E0-276B-E242-B469-EA0F98982695}" dt="2021-04-27T12:16:28.084" v="1766" actId="1036"/>
          <ac:picMkLst>
            <pc:docMk/>
            <pc:sldMk cId="1478955222" sldId="274"/>
            <ac:picMk id="3" creationId="{32B1BA8C-3C08-854F-A7C4-0411CC07E84B}"/>
          </ac:picMkLst>
        </pc:picChg>
        <pc:picChg chg="add del mod modCrop">
          <ac:chgData name="365 Pro Plus" userId="b368c362-ca55-4738-9ebd-db9bd6e5a71c" providerId="ADAL" clId="{55F582E0-276B-E242-B469-EA0F98982695}" dt="2021-04-23T08:17:40.502" v="1730" actId="478"/>
          <ac:picMkLst>
            <pc:docMk/>
            <pc:sldMk cId="1478955222" sldId="274"/>
            <ac:picMk id="3" creationId="{8283C499-4F8B-E74D-90C4-AD693E80A695}"/>
          </ac:picMkLst>
        </pc:picChg>
        <pc:picChg chg="del mod">
          <ac:chgData name="365 Pro Plus" userId="b368c362-ca55-4738-9ebd-db9bd6e5a71c" providerId="ADAL" clId="{55F582E0-276B-E242-B469-EA0F98982695}" dt="2021-04-23T08:16:13.984" v="1704" actId="478"/>
          <ac:picMkLst>
            <pc:docMk/>
            <pc:sldMk cId="1478955222" sldId="274"/>
            <ac:picMk id="4" creationId="{197019DA-F2FA-CD48-A2B5-99F6750C69F2}"/>
          </ac:picMkLst>
        </pc:picChg>
        <pc:picChg chg="add mod">
          <ac:chgData name="365 Pro Plus" userId="b368c362-ca55-4738-9ebd-db9bd6e5a71c" providerId="ADAL" clId="{55F582E0-276B-E242-B469-EA0F98982695}" dt="2021-04-27T12:38:43.113" v="1908" actId="1076"/>
          <ac:picMkLst>
            <pc:docMk/>
            <pc:sldMk cId="1478955222" sldId="274"/>
            <ac:picMk id="4" creationId="{F854E683-EA35-B747-8417-58FCDD0F7CE9}"/>
          </ac:picMkLst>
        </pc:picChg>
        <pc:picChg chg="add mod">
          <ac:chgData name="365 Pro Plus" userId="b368c362-ca55-4738-9ebd-db9bd6e5a71c" providerId="ADAL" clId="{55F582E0-276B-E242-B469-EA0F98982695}" dt="2021-04-27T12:38:39.798" v="1907" actId="1076"/>
          <ac:picMkLst>
            <pc:docMk/>
            <pc:sldMk cId="1478955222" sldId="274"/>
            <ac:picMk id="5" creationId="{EB02C3DE-E9FB-7C4A-A7C0-75BD7ADA5F04}"/>
          </ac:picMkLst>
        </pc:picChg>
        <pc:picChg chg="add mod">
          <ac:chgData name="365 Pro Plus" userId="b368c362-ca55-4738-9ebd-db9bd6e5a71c" providerId="ADAL" clId="{55F582E0-276B-E242-B469-EA0F98982695}" dt="2021-04-27T12:38:59.310" v="1912" actId="1076"/>
          <ac:picMkLst>
            <pc:docMk/>
            <pc:sldMk cId="1478955222" sldId="274"/>
            <ac:picMk id="6" creationId="{9881D382-CA45-064B-BDEB-0318348184F5}"/>
          </ac:picMkLst>
        </pc:picChg>
        <pc:picChg chg="del mod">
          <ac:chgData name="365 Pro Plus" userId="b368c362-ca55-4738-9ebd-db9bd6e5a71c" providerId="ADAL" clId="{55F582E0-276B-E242-B469-EA0F98982695}" dt="2021-04-23T08:16:13.984" v="1704" actId="478"/>
          <ac:picMkLst>
            <pc:docMk/>
            <pc:sldMk cId="1478955222" sldId="274"/>
            <ac:picMk id="7" creationId="{A8C3CAD3-6B0D-5D43-9991-22C04424783F}"/>
          </ac:picMkLst>
        </pc:picChg>
        <pc:picChg chg="add mod">
          <ac:chgData name="365 Pro Plus" userId="b368c362-ca55-4738-9ebd-db9bd6e5a71c" providerId="ADAL" clId="{55F582E0-276B-E242-B469-EA0F98982695}" dt="2021-04-27T12:39:16.088" v="1915" actId="1076"/>
          <ac:picMkLst>
            <pc:docMk/>
            <pc:sldMk cId="1478955222" sldId="274"/>
            <ac:picMk id="7" creationId="{BDDB605F-0E9A-AD4F-9125-44177BFE9000}"/>
          </ac:picMkLst>
        </pc:picChg>
        <pc:picChg chg="del mod">
          <ac:chgData name="365 Pro Plus" userId="b368c362-ca55-4738-9ebd-db9bd6e5a71c" providerId="ADAL" clId="{55F582E0-276B-E242-B469-EA0F98982695}" dt="2021-04-23T08:16:13.984" v="1704" actId="478"/>
          <ac:picMkLst>
            <pc:docMk/>
            <pc:sldMk cId="1478955222" sldId="274"/>
            <ac:picMk id="9" creationId="{E2A1FB40-9B60-4247-80F3-6C695367B383}"/>
          </ac:picMkLst>
        </pc:picChg>
        <pc:picChg chg="del mod">
          <ac:chgData name="365 Pro Plus" userId="b368c362-ca55-4738-9ebd-db9bd6e5a71c" providerId="ADAL" clId="{55F582E0-276B-E242-B469-EA0F98982695}" dt="2021-04-23T08:16:13.984" v="1704" actId="478"/>
          <ac:picMkLst>
            <pc:docMk/>
            <pc:sldMk cId="1478955222" sldId="274"/>
            <ac:picMk id="12" creationId="{51BC1879-5330-A043-B3CD-6DDA3470E57C}"/>
          </ac:picMkLst>
        </pc:picChg>
        <pc:picChg chg="del mod">
          <ac:chgData name="365 Pro Plus" userId="b368c362-ca55-4738-9ebd-db9bd6e5a71c" providerId="ADAL" clId="{55F582E0-276B-E242-B469-EA0F98982695}" dt="2021-04-23T08:16:13.984" v="1704" actId="478"/>
          <ac:picMkLst>
            <pc:docMk/>
            <pc:sldMk cId="1478955222" sldId="274"/>
            <ac:picMk id="15" creationId="{78C67D9D-842E-D244-B62D-489121834F3B}"/>
          </ac:picMkLst>
        </pc:picChg>
        <pc:picChg chg="add del mod">
          <ac:chgData name="365 Pro Plus" userId="b368c362-ca55-4738-9ebd-db9bd6e5a71c" providerId="ADAL" clId="{55F582E0-276B-E242-B469-EA0F98982695}" dt="2021-04-23T06:40:58.147" v="624" actId="478"/>
          <ac:picMkLst>
            <pc:docMk/>
            <pc:sldMk cId="1478955222" sldId="274"/>
            <ac:picMk id="16" creationId="{6411261B-6A21-B549-B09D-12BA1E9D9AF9}"/>
          </ac:picMkLst>
        </pc:picChg>
        <pc:picChg chg="del mod">
          <ac:chgData name="365 Pro Plus" userId="b368c362-ca55-4738-9ebd-db9bd6e5a71c" providerId="ADAL" clId="{55F582E0-276B-E242-B469-EA0F98982695}" dt="2021-04-23T08:16:13.984" v="1704" actId="478"/>
          <ac:picMkLst>
            <pc:docMk/>
            <pc:sldMk cId="1478955222" sldId="274"/>
            <ac:picMk id="17" creationId="{6C4E2749-8AB6-1B45-B17E-C646634F5450}"/>
          </ac:picMkLst>
        </pc:picChg>
      </pc:sldChg>
      <pc:sldChg chg="addSp delSp modSp add mod ord">
        <pc:chgData name="365 Pro Plus" userId="b368c362-ca55-4738-9ebd-db9bd6e5a71c" providerId="ADAL" clId="{55F582E0-276B-E242-B469-EA0F98982695}" dt="2021-04-23T07:12:18.244" v="1182" actId="1076"/>
        <pc:sldMkLst>
          <pc:docMk/>
          <pc:sldMk cId="407241156" sldId="275"/>
        </pc:sldMkLst>
        <pc:spChg chg="add del mod">
          <ac:chgData name="365 Pro Plus" userId="b368c362-ca55-4738-9ebd-db9bd6e5a71c" providerId="ADAL" clId="{55F582E0-276B-E242-B469-EA0F98982695}" dt="2021-04-23T07:08:08.251" v="987" actId="478"/>
          <ac:spMkLst>
            <pc:docMk/>
            <pc:sldMk cId="407241156" sldId="275"/>
            <ac:spMk id="11" creationId="{A208D6A8-D2D5-2E40-87A5-C51F2F2C487B}"/>
          </ac:spMkLst>
        </pc:spChg>
        <pc:spChg chg="add mod">
          <ac:chgData name="365 Pro Plus" userId="b368c362-ca55-4738-9ebd-db9bd6e5a71c" providerId="ADAL" clId="{55F582E0-276B-E242-B469-EA0F98982695}" dt="2021-04-23T07:12:03.540" v="1180" actId="1037"/>
          <ac:spMkLst>
            <pc:docMk/>
            <pc:sldMk cId="407241156" sldId="275"/>
            <ac:spMk id="12" creationId="{6A35C20B-016E-E643-87C4-8E488176DA58}"/>
          </ac:spMkLst>
        </pc:spChg>
        <pc:spChg chg="mod">
          <ac:chgData name="365 Pro Plus" userId="b368c362-ca55-4738-9ebd-db9bd6e5a71c" providerId="ADAL" clId="{55F582E0-276B-E242-B469-EA0F98982695}" dt="2021-04-23T07:12:11.767" v="1181" actId="1076"/>
          <ac:spMkLst>
            <pc:docMk/>
            <pc:sldMk cId="407241156" sldId="275"/>
            <ac:spMk id="13" creationId="{E790A707-8208-4748-B93A-6F055C66D7CB}"/>
          </ac:spMkLst>
        </pc:spChg>
        <pc:picChg chg="del">
          <ac:chgData name="365 Pro Plus" userId="b368c362-ca55-4738-9ebd-db9bd6e5a71c" providerId="ADAL" clId="{55F582E0-276B-E242-B469-EA0F98982695}" dt="2021-04-23T07:07:15.043" v="964" actId="478"/>
          <ac:picMkLst>
            <pc:docMk/>
            <pc:sldMk cId="407241156" sldId="275"/>
            <ac:picMk id="3" creationId="{F685B73C-FED0-A148-A837-AAFA9F6F5E64}"/>
          </ac:picMkLst>
        </pc:picChg>
        <pc:picChg chg="add mod">
          <ac:chgData name="365 Pro Plus" userId="b368c362-ca55-4738-9ebd-db9bd6e5a71c" providerId="ADAL" clId="{55F582E0-276B-E242-B469-EA0F98982695}" dt="2021-04-23T07:12:18.244" v="1182" actId="1076"/>
          <ac:picMkLst>
            <pc:docMk/>
            <pc:sldMk cId="407241156" sldId="275"/>
            <ac:picMk id="8" creationId="{57460807-B011-2A4E-B68C-82E2578C05D7}"/>
          </ac:picMkLst>
        </pc:picChg>
        <pc:picChg chg="del">
          <ac:chgData name="365 Pro Plus" userId="b368c362-ca55-4738-9ebd-db9bd6e5a71c" providerId="ADAL" clId="{55F582E0-276B-E242-B469-EA0F98982695}" dt="2021-04-23T07:11:32.950" v="1157" actId="478"/>
          <ac:picMkLst>
            <pc:docMk/>
            <pc:sldMk cId="407241156" sldId="275"/>
            <ac:picMk id="10" creationId="{85CD4F35-00C2-CD46-B8D6-1DE2AA322D4B}"/>
          </ac:picMkLst>
        </pc:picChg>
        <pc:picChg chg="del">
          <ac:chgData name="365 Pro Plus" userId="b368c362-ca55-4738-9ebd-db9bd6e5a71c" providerId="ADAL" clId="{55F582E0-276B-E242-B469-EA0F98982695}" dt="2021-04-23T07:11:10.783" v="1151" actId="478"/>
          <ac:picMkLst>
            <pc:docMk/>
            <pc:sldMk cId="407241156" sldId="275"/>
            <ac:picMk id="16" creationId="{9EC3B079-1A8F-2542-92B2-416CBA528683}"/>
          </ac:picMkLst>
        </pc:picChg>
        <pc:picChg chg="mod">
          <ac:chgData name="365 Pro Plus" userId="b368c362-ca55-4738-9ebd-db9bd6e5a71c" providerId="ADAL" clId="{55F582E0-276B-E242-B469-EA0F98982695}" dt="2021-04-23T07:08:45.052" v="1039" actId="1036"/>
          <ac:picMkLst>
            <pc:docMk/>
            <pc:sldMk cId="407241156" sldId="275"/>
            <ac:picMk id="17" creationId="{0D62A8EB-AEEF-B547-908E-7163D654905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A61E11-10B5-6C48-AC25-B8AF839F3A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82CF374-9726-7C4C-A8EA-5E9DAE715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6E2F8BB-1459-764A-BC4E-52D6F7D69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2DF35-0014-5A45-BFE0-7E8BD4DAD0A5}" type="datetimeFigureOut">
              <a:rPr lang="ru-RU" smtClean="0"/>
              <a:t>14.05.2021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3DB4994-59F8-3E4B-9E21-E0C5133AC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C9D7F15-34FE-6046-9213-DE4A99B89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4C5F-F68B-4445-B8AE-50081C810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242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C32D32-BB84-9B41-B9E0-7053865B5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769A8D9-F5A9-0B40-8543-5F3A5E9FB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4C04F1C-A96B-9A48-93AD-0F1CA4B0C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2DF35-0014-5A45-BFE0-7E8BD4DAD0A5}" type="datetimeFigureOut">
              <a:rPr lang="ru-RU" smtClean="0"/>
              <a:t>14.05.2021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8AE2AB9-E9E1-F942-8789-F4EC4B451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7752012-62B7-1F4B-8C76-E9720724C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4C5F-F68B-4445-B8AE-50081C810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317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2A531EA-AA61-0D43-8361-065F78484B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4B96FB7-6B36-0441-81A8-F2CA36B338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2EEE866-159B-BB4A-821C-463CBDE2B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2DF35-0014-5A45-BFE0-7E8BD4DAD0A5}" type="datetimeFigureOut">
              <a:rPr lang="ru-RU" smtClean="0"/>
              <a:t>14.05.2021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68C42A1-CF68-F64D-AA99-075019A9D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F9D7E7A-2FF9-BB44-AD23-5363CE0E2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4C5F-F68B-4445-B8AE-50081C810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354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1FE61D-16E0-894C-9D0E-1F4D8C47A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D46CF86-6536-8A41-ADFD-8F194F973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4F5B0E1-CDA6-3B4E-A683-A14278AD9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2DF35-0014-5A45-BFE0-7E8BD4DAD0A5}" type="datetimeFigureOut">
              <a:rPr lang="ru-RU" smtClean="0"/>
              <a:t>14.05.2021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6FBE66C-B64B-1C4F-87A8-841AC36E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B4CFF91-549F-B846-AB00-B692E0443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4C5F-F68B-4445-B8AE-50081C810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600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4BFBB9-9773-D944-9446-BD83A17C5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2447C68-AD46-5340-AE78-2C662AD55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FEA354A-F795-794A-B179-47B00C2A6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2DF35-0014-5A45-BFE0-7E8BD4DAD0A5}" type="datetimeFigureOut">
              <a:rPr lang="ru-RU" smtClean="0"/>
              <a:t>14.05.2021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FC88DDF-B340-CB48-AA4A-DFE4A7D23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CAFB9EC-24EE-FA43-B3D4-FC3E0F03E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4C5F-F68B-4445-B8AE-50081C810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85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38EECF-1F7B-9746-A332-D5957FC4F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F56064B-E8A3-0743-B97E-9811904006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5B33F88-5B22-C847-B49E-DC0FEC38E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5D42533-38A7-6E43-B9F9-F67926AE2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2DF35-0014-5A45-BFE0-7E8BD4DAD0A5}" type="datetimeFigureOut">
              <a:rPr lang="ru-RU" smtClean="0"/>
              <a:t>14.05.2021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63178E0-7100-9543-A021-3E4BFC40E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38E1D28-24BB-A849-8961-8F24FC8E3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4C5F-F68B-4445-B8AE-50081C810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537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BC1CF3-A74D-DD4A-ACA8-DAB75876C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B2779B7-5681-354F-A5BA-5CFE49780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50807D5-3949-B249-9D57-1473F176A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A9AF304-42A0-7345-A857-764138097F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62879D0-1D26-8447-ABF0-A4469A0967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684FAC2-0D62-4D46-AEC1-72757ACC9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2DF35-0014-5A45-BFE0-7E8BD4DAD0A5}" type="datetimeFigureOut">
              <a:rPr lang="ru-RU" smtClean="0"/>
              <a:t>14.05.2021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BE34AE43-15FD-1547-9AE5-A8451F8BC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B246296-2163-AD42-9B44-CD62B8565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4C5F-F68B-4445-B8AE-50081C810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938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248124-4D77-9F41-8030-D2293E331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0180D6F-2E17-DB45-9056-BFF733229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2DF35-0014-5A45-BFE0-7E8BD4DAD0A5}" type="datetimeFigureOut">
              <a:rPr lang="ru-RU" smtClean="0"/>
              <a:t>14.05.2021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0586E75-2BD6-5149-819B-5D51325F9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E52A43D-A123-1042-A4AE-2DC73A1C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4C5F-F68B-4445-B8AE-50081C810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290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DBEE5DA-973F-5248-9EAA-2CD0502ED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2DF35-0014-5A45-BFE0-7E8BD4DAD0A5}" type="datetimeFigureOut">
              <a:rPr lang="ru-RU" smtClean="0"/>
              <a:t>14.05.2021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431B556-040E-1B45-A6F3-824CCB30C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ED952DF-0E2D-CF4F-9EA4-283C76783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4C5F-F68B-4445-B8AE-50081C810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353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67BD8-C3D0-A240-B625-898B4DE6A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C4BB2F2-0390-0146-A524-1E03400AD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3C8BED8-A046-9F4C-A70C-981C9DF5EB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3C89BD0-22B7-3942-BDB1-6F91271EC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2DF35-0014-5A45-BFE0-7E8BD4DAD0A5}" type="datetimeFigureOut">
              <a:rPr lang="ru-RU" smtClean="0"/>
              <a:t>14.05.2021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6D6E50A-7216-E042-9E8C-28E736BC7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03391BE-BC32-4E4E-825D-4778E415F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4C5F-F68B-4445-B8AE-50081C810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25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FF0189-AFC8-DC46-A488-0D4A23A51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319E599-2B82-7942-827B-BC53ACBA68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503641C-108C-1C46-87DB-27EE07C9C9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C5BE1BD-AB65-534C-94FD-8162725A8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2DF35-0014-5A45-BFE0-7E8BD4DAD0A5}" type="datetimeFigureOut">
              <a:rPr lang="ru-RU" smtClean="0"/>
              <a:t>14.05.2021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AF59743-0630-1648-A4C3-2517E755A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ADDC4EF-9E0F-284E-AC53-08EDB2569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4C5F-F68B-4445-B8AE-50081C810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660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5FDFAD-2717-4C4B-BE9F-2A747397A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B2C5236-47F4-8B41-9EB6-8B702F599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7AAE248-013B-7443-B38D-15AFCA9383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2DF35-0014-5A45-BFE0-7E8BD4DAD0A5}" type="datetimeFigureOut">
              <a:rPr lang="ru-RU" smtClean="0"/>
              <a:t>14.05.2021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49588A0-FFDD-544A-8889-D374D6B483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F147819-EEBC-5C4B-891A-EA51A9C6B7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14C5F-F68B-4445-B8AE-50081C810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69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emf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emf"/><Relationship Id="rId4" Type="http://schemas.openxmlformats.org/officeDocument/2006/relationships/image" Target="../media/image8.png"/><Relationship Id="rId9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19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7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em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F83CEFA-C092-954D-8AEE-5F51BA1C52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609"/>
          <a:stretch/>
        </p:blipFill>
        <p:spPr>
          <a:xfrm>
            <a:off x="5651983" y="5996253"/>
            <a:ext cx="1375678" cy="21210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CED60DF-094D-D54C-A98B-AF00B3510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788" y="425561"/>
            <a:ext cx="1442423" cy="5121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372DB34-9128-DA4B-8BDD-F39392791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319" y="2287897"/>
            <a:ext cx="3809363" cy="30610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CCBE5E7-3F78-6342-B3AE-4D379C99E87B}"/>
              </a:ext>
            </a:extLst>
          </p:cNvPr>
          <p:cNvSpPr txBox="1"/>
          <p:nvPr/>
        </p:nvSpPr>
        <p:spPr>
          <a:xfrm>
            <a:off x="3486700" y="1396650"/>
            <a:ext cx="5218598" cy="59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400" dirty="0">
                <a:solidFill>
                  <a:srgbClr val="282B61"/>
                </a:solidFill>
                <a:latin typeface="Manrope Medium" pitchFamily="2" charset="0"/>
              </a:rPr>
              <a:t>Всероссийский образовательный проект </a:t>
            </a:r>
            <a:r>
              <a:rPr lang="en-US" sz="1400" dirty="0">
                <a:solidFill>
                  <a:srgbClr val="282B61"/>
                </a:solidFill>
                <a:latin typeface="Manrope Medium" pitchFamily="2" charset="0"/>
              </a:rPr>
              <a:t/>
            </a:r>
            <a:br>
              <a:rPr lang="en-US" sz="1400" dirty="0">
                <a:solidFill>
                  <a:srgbClr val="282B61"/>
                </a:solidFill>
                <a:latin typeface="Manrope Medium" pitchFamily="2" charset="0"/>
              </a:rPr>
            </a:br>
            <a:r>
              <a:rPr lang="ru-RU" sz="1400" dirty="0">
                <a:solidFill>
                  <a:srgbClr val="282B61"/>
                </a:solidFill>
                <a:latin typeface="Manrope Medium" pitchFamily="2" charset="0"/>
              </a:rPr>
              <a:t>по формированию культуры обращения с отходами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98DFA28-22EE-174E-A8FD-8CF6AFCF8F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312" r="2851" b="7173"/>
          <a:stretch/>
        </p:blipFill>
        <p:spPr>
          <a:xfrm>
            <a:off x="-25452" y="14289"/>
            <a:ext cx="12217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30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6A0FF44-A6A2-5547-B3F4-96CD2AB87C56}"/>
              </a:ext>
            </a:extLst>
          </p:cNvPr>
          <p:cNvSpPr txBox="1"/>
          <p:nvPr/>
        </p:nvSpPr>
        <p:spPr>
          <a:xfrm>
            <a:off x="685491" y="1170566"/>
            <a:ext cx="6370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kern="100" dirty="0">
                <a:solidFill>
                  <a:srgbClr val="282B61"/>
                </a:solidFill>
                <a:latin typeface="Montserrat ExtraBold" pitchFamily="2" charset="0"/>
              </a:rPr>
              <a:t>Партнёры</a:t>
            </a:r>
            <a:endParaRPr lang="en-US" sz="3600" b="1" i="1" kern="100" dirty="0">
              <a:solidFill>
                <a:srgbClr val="282B61"/>
              </a:solidFill>
              <a:latin typeface="Montserrat ExtraBold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FF1EA8D-B29E-EB46-8BB3-3B61E30B5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41" y="387325"/>
            <a:ext cx="795989" cy="1797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36C7C4D-0342-EC47-97BB-7B112D2E1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798" y="2440714"/>
            <a:ext cx="1445833" cy="12429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96DD0D1-E45D-A341-A050-79A60D033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04" y="2358507"/>
            <a:ext cx="1329585" cy="14073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B10EB98-E3F9-B744-8B42-E1F63807B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288" y="2474903"/>
            <a:ext cx="1105440" cy="117453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AA58960-C867-3445-B953-2B4CA9F643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7851" y="2256161"/>
            <a:ext cx="1612014" cy="161201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498A9F7-1061-004F-B91E-E5C872473F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6882" y="2358507"/>
            <a:ext cx="1407323" cy="14073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F75BBA0-4933-1541-9814-C09D81BC0493}"/>
              </a:ext>
            </a:extLst>
          </p:cNvPr>
          <p:cNvSpPr txBox="1"/>
          <p:nvPr/>
        </p:nvSpPr>
        <p:spPr>
          <a:xfrm>
            <a:off x="516133" y="3897824"/>
            <a:ext cx="2128726" cy="542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000" dirty="0">
                <a:solidFill>
                  <a:srgbClr val="282B61"/>
                </a:solidFill>
                <a:latin typeface="Manrope Medium" pitchFamily="2" charset="0"/>
              </a:rPr>
              <a:t>Министерство природных ресурсов и экологии Российской Федерации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62156D3-6C3E-2049-9680-4267CD649083}"/>
              </a:ext>
            </a:extLst>
          </p:cNvPr>
          <p:cNvSpPr txBox="1"/>
          <p:nvPr/>
        </p:nvSpPr>
        <p:spPr>
          <a:xfrm>
            <a:off x="2736180" y="3897824"/>
            <a:ext cx="2128726" cy="9121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000" dirty="0">
                <a:solidFill>
                  <a:srgbClr val="282B61"/>
                </a:solidFill>
                <a:latin typeface="Manrope Medium" pitchFamily="2" charset="0"/>
              </a:rPr>
              <a:t>Общероссийская </a:t>
            </a:r>
            <a:br>
              <a:rPr lang="ru-RU" sz="1000" dirty="0">
                <a:solidFill>
                  <a:srgbClr val="282B61"/>
                </a:solidFill>
                <a:latin typeface="Manrope Medium" pitchFamily="2" charset="0"/>
              </a:rPr>
            </a:br>
            <a:r>
              <a:rPr lang="ru-RU" sz="1000" dirty="0">
                <a:solidFill>
                  <a:srgbClr val="282B61"/>
                </a:solidFill>
                <a:latin typeface="Manrope Medium" pitchFamily="2" charset="0"/>
              </a:rPr>
              <a:t>общественно-государственная детско-юношеская </a:t>
            </a:r>
            <a:r>
              <a:rPr lang="ru-RU" sz="1000" dirty="0" err="1">
                <a:solidFill>
                  <a:srgbClr val="282B61"/>
                </a:solidFill>
                <a:latin typeface="Manrope Medium" pitchFamily="2" charset="0"/>
              </a:rPr>
              <a:t>организациия</a:t>
            </a:r>
            <a:r>
              <a:rPr lang="ru-RU" sz="1000" dirty="0">
                <a:solidFill>
                  <a:srgbClr val="282B61"/>
                </a:solidFill>
                <a:latin typeface="Manrope Medium" pitchFamily="2" charset="0"/>
              </a:rPr>
              <a:t> «Российское движение школьников»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13E498F-228E-9443-9B6B-5A69D3EA5FB1}"/>
              </a:ext>
            </a:extLst>
          </p:cNvPr>
          <p:cNvSpPr txBox="1"/>
          <p:nvPr/>
        </p:nvSpPr>
        <p:spPr>
          <a:xfrm>
            <a:off x="5014351" y="3897824"/>
            <a:ext cx="2128726" cy="1734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000" dirty="0">
                <a:solidFill>
                  <a:srgbClr val="282B61"/>
                </a:solidFill>
                <a:latin typeface="Manrope Medium" pitchFamily="2" charset="0"/>
              </a:rPr>
              <a:t>АНО «Равноправие»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44DD924-8698-4044-AD03-88F456166041}"/>
              </a:ext>
            </a:extLst>
          </p:cNvPr>
          <p:cNvSpPr txBox="1"/>
          <p:nvPr/>
        </p:nvSpPr>
        <p:spPr>
          <a:xfrm>
            <a:off x="7230546" y="3897824"/>
            <a:ext cx="2128726" cy="1734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000" dirty="0">
                <a:solidFill>
                  <a:srgbClr val="282B61"/>
                </a:solidFill>
                <a:latin typeface="Manrope Medium" pitchFamily="2" charset="0"/>
              </a:rPr>
              <a:t>Компания ООО «Нестле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6639C2B-E7C6-6B49-A956-1C905A007931}"/>
              </a:ext>
            </a:extLst>
          </p:cNvPr>
          <p:cNvSpPr txBox="1"/>
          <p:nvPr/>
        </p:nvSpPr>
        <p:spPr>
          <a:xfrm>
            <a:off x="9455820" y="3897824"/>
            <a:ext cx="2128726" cy="1734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000" dirty="0">
                <a:solidFill>
                  <a:srgbClr val="282B61"/>
                </a:solidFill>
                <a:latin typeface="Manrope Medium" pitchFamily="2" charset="0"/>
              </a:rPr>
              <a:t>МОО «Чистые Игры»</a:t>
            </a:r>
          </a:p>
        </p:txBody>
      </p:sp>
    </p:spTree>
    <p:extLst>
      <p:ext uri="{BB962C8B-B14F-4D97-AF65-F5344CB8AC3E}">
        <p14:creationId xmlns:p14="http://schemas.microsoft.com/office/powerpoint/2010/main" val="3958636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790A707-8208-4748-B93A-6F055C66D7CB}"/>
              </a:ext>
            </a:extLst>
          </p:cNvPr>
          <p:cNvSpPr txBox="1"/>
          <p:nvPr/>
        </p:nvSpPr>
        <p:spPr>
          <a:xfrm>
            <a:off x="685491" y="4338651"/>
            <a:ext cx="9318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4400" b="1" i="1" kern="100" dirty="0">
                <a:solidFill>
                  <a:srgbClr val="282B61"/>
                </a:solidFill>
                <a:latin typeface="Montserrat ExtraBold" pitchFamily="2" charset="0"/>
              </a:rPr>
              <a:t>Присоединяйся!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C86D2FE-3F4A-1E44-952A-75ABADE638E3}"/>
              </a:ext>
            </a:extLst>
          </p:cNvPr>
          <p:cNvSpPr txBox="1"/>
          <p:nvPr/>
        </p:nvSpPr>
        <p:spPr>
          <a:xfrm>
            <a:off x="685491" y="5428770"/>
            <a:ext cx="2697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dirty="0">
                <a:solidFill>
                  <a:srgbClr val="282B61"/>
                </a:solidFill>
                <a:latin typeface="Manrope Medium" pitchFamily="2" charset="0"/>
              </a:rPr>
              <a:t>#</a:t>
            </a:r>
            <a:r>
              <a:rPr lang="ru-RU" sz="1200" dirty="0" err="1">
                <a:solidFill>
                  <a:srgbClr val="282B61"/>
                </a:solidFill>
                <a:latin typeface="Manrope Medium" pitchFamily="2" charset="0"/>
              </a:rPr>
              <a:t>Экостанция</a:t>
            </a:r>
            <a:r>
              <a:rPr lang="ru-RU" sz="1200" dirty="0">
                <a:solidFill>
                  <a:srgbClr val="282B61"/>
                </a:solidFill>
                <a:latin typeface="Manrope Medium" pitchFamily="2" charset="0"/>
              </a:rPr>
              <a:t/>
            </a:r>
            <a:br>
              <a:rPr lang="ru-RU" sz="1200" dirty="0">
                <a:solidFill>
                  <a:srgbClr val="282B61"/>
                </a:solidFill>
                <a:latin typeface="Manrope Medium" pitchFamily="2" charset="0"/>
              </a:rPr>
            </a:br>
            <a:r>
              <a:rPr lang="ru-RU" sz="1200" dirty="0">
                <a:solidFill>
                  <a:srgbClr val="282B61"/>
                </a:solidFill>
                <a:latin typeface="Manrope Medium" pitchFamily="2" charset="0"/>
              </a:rPr>
              <a:t>#</a:t>
            </a:r>
            <a:r>
              <a:rPr lang="ru-RU" sz="1200" dirty="0" err="1">
                <a:solidFill>
                  <a:srgbClr val="282B61"/>
                </a:solidFill>
                <a:latin typeface="Manrope Medium" pitchFamily="2" charset="0"/>
              </a:rPr>
              <a:t>ДрузьяЗемли</a:t>
            </a:r>
            <a:endParaRPr lang="en" sz="1200" dirty="0">
              <a:solidFill>
                <a:srgbClr val="282B61"/>
              </a:solidFill>
              <a:latin typeface="Manrope Medium" pitchFamily="2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D62A8EB-AEEF-B547-908E-7163D6549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491" y="976262"/>
            <a:ext cx="2828748" cy="2273101"/>
          </a:xfrm>
          <a:prstGeom prst="rect">
            <a:avLst/>
          </a:prstGeom>
        </p:spPr>
      </p:pic>
      <p:pic>
        <p:nvPicPr>
          <p:cNvPr id="8" name="Picture 2" descr="C:\Users\ДНС\Downloads\qr код положение о проекте экоход.png">
            <a:extLst>
              <a:ext uri="{FF2B5EF4-FFF2-40B4-BE49-F238E27FC236}">
                <a16:creationId xmlns:a16="http://schemas.microsoft.com/office/drawing/2014/main" xmlns="" id="{57460807-B011-2A4E-B68C-82E2578C0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80264" y="976262"/>
            <a:ext cx="2880096" cy="2880096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A35C20B-016E-E643-87C4-8E488176DA58}"/>
              </a:ext>
            </a:extLst>
          </p:cNvPr>
          <p:cNvSpPr txBox="1"/>
          <p:nvPr/>
        </p:nvSpPr>
        <p:spPr>
          <a:xfrm>
            <a:off x="7580264" y="5428770"/>
            <a:ext cx="3394384" cy="830997"/>
          </a:xfrm>
          <a:prstGeom prst="rect">
            <a:avLst/>
          </a:prstGeom>
          <a:noFill/>
        </p:spPr>
        <p:txBody>
          <a:bodyPr wrap="square" lIns="0" tIns="46800" r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B7BBD0"/>
                </a:solidFill>
                <a:latin typeface="Manrope" pitchFamily="2" charset="0"/>
              </a:rPr>
              <a:t>QR-</a:t>
            </a:r>
            <a:r>
              <a:rPr lang="ru-RU" sz="1200" dirty="0">
                <a:solidFill>
                  <a:srgbClr val="B7BBD0"/>
                </a:solidFill>
                <a:latin typeface="Manrope" pitchFamily="2" charset="0"/>
              </a:rPr>
              <a:t>код на Положение о проведении Всероссийского образовательного проекта по формированию культуры </a:t>
            </a:r>
            <a:br>
              <a:rPr lang="ru-RU" sz="1200" dirty="0">
                <a:solidFill>
                  <a:srgbClr val="B7BBD0"/>
                </a:solidFill>
                <a:latin typeface="Manrope" pitchFamily="2" charset="0"/>
              </a:rPr>
            </a:br>
            <a:r>
              <a:rPr lang="ru-RU" sz="1200" dirty="0">
                <a:solidFill>
                  <a:srgbClr val="B7BBD0"/>
                </a:solidFill>
                <a:latin typeface="Manrope" pitchFamily="2" charset="0"/>
              </a:rPr>
              <a:t>с отходами «</a:t>
            </a:r>
            <a:r>
              <a:rPr lang="ru-RU" sz="1200" dirty="0" err="1">
                <a:solidFill>
                  <a:srgbClr val="B7BBD0"/>
                </a:solidFill>
                <a:latin typeface="Manrope" pitchFamily="2" charset="0"/>
              </a:rPr>
              <a:t>ЭкоХОД</a:t>
            </a:r>
            <a:r>
              <a:rPr lang="ru-RU" sz="1200" dirty="0">
                <a:solidFill>
                  <a:srgbClr val="B7BBD0"/>
                </a:solidFill>
                <a:latin typeface="Manrope" pitchFamily="2" charset="0"/>
              </a:rPr>
              <a:t>» </a:t>
            </a:r>
            <a:endParaRPr lang="en" sz="1200" dirty="0">
              <a:solidFill>
                <a:srgbClr val="B7BBD0"/>
              </a:solidFill>
              <a:latin typeface="Manro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41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6A0FF44-A6A2-5547-B3F4-96CD2AB87C56}"/>
              </a:ext>
            </a:extLst>
          </p:cNvPr>
          <p:cNvSpPr txBox="1"/>
          <p:nvPr/>
        </p:nvSpPr>
        <p:spPr>
          <a:xfrm>
            <a:off x="685491" y="1170566"/>
            <a:ext cx="6370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3600" b="1" i="1" kern="100" dirty="0">
                <a:solidFill>
                  <a:srgbClr val="282B61"/>
                </a:solidFill>
                <a:latin typeface="Montserrat ExtraBold" pitchFamily="2" charset="0"/>
              </a:rPr>
              <a:t>Цель и задачи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21E1158-D2FD-3B46-9DE4-050D4588460E}"/>
              </a:ext>
            </a:extLst>
          </p:cNvPr>
          <p:cNvSpPr txBox="1"/>
          <p:nvPr/>
        </p:nvSpPr>
        <p:spPr>
          <a:xfrm>
            <a:off x="685490" y="1927357"/>
            <a:ext cx="5184731" cy="59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b="1" dirty="0">
                <a:solidFill>
                  <a:srgbClr val="59A578"/>
                </a:solidFill>
                <a:latin typeface="Manrope Medium" pitchFamily="2" charset="0"/>
              </a:rPr>
              <a:t>Цель: </a:t>
            </a:r>
            <a:r>
              <a:rPr lang="ru-RU" sz="1400" dirty="0">
                <a:solidFill>
                  <a:srgbClr val="282B61"/>
                </a:solidFill>
                <a:latin typeface="Manrope Medium" pitchFamily="2" charset="0"/>
              </a:rPr>
              <a:t>Создание комплексной системы экологических мероприятий в области обращения с ТКО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FF1EA8D-B29E-EB46-8BB3-3B61E30B5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41" y="387325"/>
            <a:ext cx="795989" cy="1797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B96698B-DF64-C843-9D1B-EF9324275A9B}"/>
              </a:ext>
            </a:extLst>
          </p:cNvPr>
          <p:cNvSpPr txBox="1"/>
          <p:nvPr/>
        </p:nvSpPr>
        <p:spPr>
          <a:xfrm>
            <a:off x="685491" y="2745802"/>
            <a:ext cx="7668288" cy="3486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b="1" dirty="0">
                <a:solidFill>
                  <a:srgbClr val="59A578"/>
                </a:solidFill>
                <a:latin typeface="Manrope Medium" pitchFamily="2" charset="0"/>
              </a:rPr>
              <a:t>Задачи: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59A578"/>
              </a:buClr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rgbClr val="282B61"/>
                </a:solidFill>
                <a:latin typeface="Manrope Medium" pitchFamily="2" charset="0"/>
              </a:rPr>
              <a:t>просвещение обучающихся на тему правильного обращения с отходами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59A578"/>
              </a:buClr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rgbClr val="282B61"/>
                </a:solidFill>
                <a:latin typeface="Manrope Medium" pitchFamily="2" charset="0"/>
              </a:rPr>
              <a:t>формирование у подрастающего поколения навыков обращения с отходами </a:t>
            </a:r>
            <a:r>
              <a:rPr lang="en-US" sz="1400" dirty="0">
                <a:solidFill>
                  <a:srgbClr val="282B61"/>
                </a:solidFill>
                <a:latin typeface="Manrope Medium" pitchFamily="2" charset="0"/>
              </a:rPr>
              <a:t/>
            </a:r>
            <a:br>
              <a:rPr lang="en-US" sz="1400" dirty="0">
                <a:solidFill>
                  <a:srgbClr val="282B61"/>
                </a:solidFill>
                <a:latin typeface="Manrope Medium" pitchFamily="2" charset="0"/>
              </a:rPr>
            </a:br>
            <a:r>
              <a:rPr lang="ru-RU" sz="1400" dirty="0">
                <a:solidFill>
                  <a:srgbClr val="282B61"/>
                </a:solidFill>
                <a:latin typeface="Manrope Medium" pitchFamily="2" charset="0"/>
              </a:rPr>
              <a:t>в образовательной организации, дома и на улице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59A578"/>
              </a:buClr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rgbClr val="282B61"/>
                </a:solidFill>
                <a:latin typeface="Manrope Medium" pitchFamily="2" charset="0"/>
              </a:rPr>
              <a:t>популяризация раздельного сбора отходов (РСО)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59A578"/>
              </a:buClr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rgbClr val="282B61"/>
                </a:solidFill>
                <a:latin typeface="Manrope Medium" pitchFamily="2" charset="0"/>
              </a:rPr>
              <a:t>организация совместных действий обучающихся, педагогического, родительского сообществ, региональных операторов по обращению с ТКО, министерств (департаментов) природных ресурсов субъектов Российской Федерации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59A578"/>
              </a:buClr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rgbClr val="282B61"/>
                </a:solidFill>
                <a:latin typeface="Manrope Medium" pitchFamily="2" charset="0"/>
              </a:rPr>
              <a:t>повышение уровня профессиональных компетенций педагогических работников в области реализации образовательного процесса на тему обращения с ТКО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558D29C-7EAA-354D-A8C9-910631A81B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854"/>
          <a:stretch/>
        </p:blipFill>
        <p:spPr>
          <a:xfrm>
            <a:off x="9043988" y="239584"/>
            <a:ext cx="3148012" cy="615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89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6A0FF44-A6A2-5547-B3F4-96CD2AB87C56}"/>
              </a:ext>
            </a:extLst>
          </p:cNvPr>
          <p:cNvSpPr txBox="1"/>
          <p:nvPr/>
        </p:nvSpPr>
        <p:spPr>
          <a:xfrm>
            <a:off x="685491" y="1170566"/>
            <a:ext cx="6370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3600" b="1" i="1" kern="100" dirty="0">
                <a:solidFill>
                  <a:srgbClr val="282B61"/>
                </a:solidFill>
                <a:latin typeface="Montserrat ExtraBold" pitchFamily="2" charset="0"/>
              </a:rPr>
              <a:t>Участники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21E1158-D2FD-3B46-9DE4-050D4588460E}"/>
              </a:ext>
            </a:extLst>
          </p:cNvPr>
          <p:cNvSpPr txBox="1"/>
          <p:nvPr/>
        </p:nvSpPr>
        <p:spPr>
          <a:xfrm>
            <a:off x="763330" y="4178359"/>
            <a:ext cx="2418934" cy="14096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100" dirty="0">
                <a:solidFill>
                  <a:srgbClr val="282B61"/>
                </a:solidFill>
                <a:latin typeface="Manrope Medium" pitchFamily="2" charset="0"/>
              </a:rPr>
              <a:t>Обучающиеся, коллективы </a:t>
            </a:r>
            <a:r>
              <a:rPr lang="en-US" sz="1100" dirty="0">
                <a:solidFill>
                  <a:srgbClr val="282B61"/>
                </a:solidFill>
                <a:latin typeface="Manrope Medium" pitchFamily="2" charset="0"/>
              </a:rPr>
              <a:t/>
            </a:r>
            <a:br>
              <a:rPr lang="en-US" sz="1100" dirty="0">
                <a:solidFill>
                  <a:srgbClr val="282B61"/>
                </a:solidFill>
                <a:latin typeface="Manrope Medium" pitchFamily="2" charset="0"/>
              </a:rPr>
            </a:br>
            <a:r>
              <a:rPr lang="ru-RU" sz="1100" dirty="0">
                <a:solidFill>
                  <a:srgbClr val="282B61"/>
                </a:solidFill>
                <a:latin typeface="Manrope Medium" pitchFamily="2" charset="0"/>
              </a:rPr>
              <a:t>воспитанников и обучающихся дошкольных образовательных организаций, общеобразовательных организаций, организаций дополнительного образования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FF1EA8D-B29E-EB46-8BB3-3B61E30B5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41" y="387325"/>
            <a:ext cx="795989" cy="1797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439B04C-78A6-1A48-8D7F-6146806974C8}"/>
              </a:ext>
            </a:extLst>
          </p:cNvPr>
          <p:cNvSpPr txBox="1"/>
          <p:nvPr/>
        </p:nvSpPr>
        <p:spPr>
          <a:xfrm>
            <a:off x="3185024" y="4172581"/>
            <a:ext cx="2205834" cy="1908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100" dirty="0">
                <a:solidFill>
                  <a:srgbClr val="282B61"/>
                </a:solidFill>
                <a:latin typeface="Manrope Medium" pitchFamily="2" charset="0"/>
              </a:rPr>
              <a:t>Семейные коллективы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5395728-52A9-2449-880D-D7F3AC91C426}"/>
              </a:ext>
            </a:extLst>
          </p:cNvPr>
          <p:cNvSpPr txBox="1"/>
          <p:nvPr/>
        </p:nvSpPr>
        <p:spPr>
          <a:xfrm>
            <a:off x="5767377" y="4172581"/>
            <a:ext cx="2205834" cy="5970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100" dirty="0">
                <a:solidFill>
                  <a:srgbClr val="282B61"/>
                </a:solidFill>
                <a:latin typeface="Manrope Medium" pitchFamily="2" charset="0"/>
              </a:rPr>
              <a:t>Педагоги, методисты,  образовательные организации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AE4EB6D-846B-EF42-BEE8-F9BE1F497EF0}"/>
              </a:ext>
            </a:extLst>
          </p:cNvPr>
          <p:cNvSpPr txBox="1"/>
          <p:nvPr/>
        </p:nvSpPr>
        <p:spPr>
          <a:xfrm>
            <a:off x="8491340" y="4172580"/>
            <a:ext cx="2205834" cy="5970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>
                <a:solidFill>
                  <a:srgbClr val="282B61"/>
                </a:solidFill>
                <a:latin typeface="Manrope Medium" pitchFamily="2" charset="0"/>
              </a:rPr>
              <a:t>C</a:t>
            </a:r>
            <a:r>
              <a:rPr lang="ru-RU" sz="1100" dirty="0" err="1">
                <a:solidFill>
                  <a:srgbClr val="282B61"/>
                </a:solidFill>
                <a:latin typeface="Manrope Medium" pitchFamily="2" charset="0"/>
              </a:rPr>
              <a:t>туденты</a:t>
            </a:r>
            <a:r>
              <a:rPr lang="ru-RU" sz="1100" dirty="0">
                <a:solidFill>
                  <a:srgbClr val="282B61"/>
                </a:solidFill>
                <a:latin typeface="Manrope Medium" pitchFamily="2" charset="0"/>
              </a:rPr>
              <a:t> образовательных организаций высшего образования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2CFBAD0-D39F-D44A-88DC-A509FDF1ED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52" t="10894" r="30693" b="29400"/>
          <a:stretch/>
        </p:blipFill>
        <p:spPr>
          <a:xfrm>
            <a:off x="763330" y="2231943"/>
            <a:ext cx="2042416" cy="15211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8246CCD-705E-1549-AED2-0E0E7750D0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49" r="15778"/>
          <a:stretch/>
        </p:blipFill>
        <p:spPr>
          <a:xfrm>
            <a:off x="3182264" y="2162482"/>
            <a:ext cx="2208594" cy="183231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13F2765-92D0-B648-A940-A805ED9AAE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11" t="867" r="-599" b="32999"/>
          <a:stretch/>
        </p:blipFill>
        <p:spPr>
          <a:xfrm>
            <a:off x="5767377" y="2243961"/>
            <a:ext cx="2347444" cy="153779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30121D5-A089-F54F-A8B0-E81F6D9954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457" t="954" r="27643" b="26817"/>
          <a:stretch/>
        </p:blipFill>
        <p:spPr>
          <a:xfrm>
            <a:off x="8491340" y="2140990"/>
            <a:ext cx="2520700" cy="183231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1EC8959-A982-6E43-8219-D06EBD555D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4435" y="3429000"/>
            <a:ext cx="760868" cy="61360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BBAC67D-FC72-7E4A-8807-ACF4643CDB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409809">
            <a:off x="4795535" y="3540100"/>
            <a:ext cx="483307" cy="4833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D72CE7D-8C18-1F4D-A6FF-F870E10086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4385" y="1853134"/>
            <a:ext cx="460872" cy="4365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A779E7E-E7B3-0E43-8D0D-538DD0C4B3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1145" y="1914113"/>
            <a:ext cx="355711" cy="37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59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B02C3DE-E9FB-7C4A-A7C0-75BD7ADA5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235024">
            <a:off x="10546588" y="2140409"/>
            <a:ext cx="911464" cy="9114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6A0FF44-A6A2-5547-B3F4-96CD2AB87C56}"/>
              </a:ext>
            </a:extLst>
          </p:cNvPr>
          <p:cNvSpPr txBox="1"/>
          <p:nvPr/>
        </p:nvSpPr>
        <p:spPr>
          <a:xfrm>
            <a:off x="685491" y="1170566"/>
            <a:ext cx="63700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kern="100" dirty="0">
                <a:solidFill>
                  <a:srgbClr val="282B61"/>
                </a:solidFill>
                <a:latin typeface="Montserrat ExtraBold" pitchFamily="2" charset="0"/>
              </a:rPr>
              <a:t>Мероприятия</a:t>
            </a:r>
            <a:endParaRPr lang="en-US" sz="3600" b="1" i="1" kern="100" dirty="0">
              <a:solidFill>
                <a:srgbClr val="282B61"/>
              </a:solidFill>
              <a:latin typeface="Montserrat ExtraBold" pitchFamily="2" charset="0"/>
            </a:endParaRPr>
          </a:p>
          <a:p>
            <a:r>
              <a:rPr lang="ru-RU" sz="2800" b="1" i="1" kern="100" dirty="0">
                <a:solidFill>
                  <a:srgbClr val="282B61"/>
                </a:solidFill>
                <a:latin typeface="Montserrat ExtraBold" pitchFamily="2" charset="0"/>
              </a:rPr>
              <a:t>для школьников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FF1EA8D-B29E-EB46-8BB3-3B61E30B5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41" y="387325"/>
            <a:ext cx="795989" cy="1797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9EA4200-D921-0443-8DE1-C31B3A2B968A}"/>
              </a:ext>
            </a:extLst>
          </p:cNvPr>
          <p:cNvSpPr txBox="1"/>
          <p:nvPr/>
        </p:nvSpPr>
        <p:spPr>
          <a:xfrm>
            <a:off x="685491" y="4752055"/>
            <a:ext cx="1643331" cy="429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dirty="0">
                <a:solidFill>
                  <a:srgbClr val="282B61"/>
                </a:solidFill>
                <a:latin typeface="Manrope Medium" pitchFamily="2" charset="0"/>
              </a:rPr>
              <a:t>Акция </a:t>
            </a:r>
            <a:br>
              <a:rPr lang="ru-RU" sz="1200" dirty="0">
                <a:solidFill>
                  <a:srgbClr val="282B61"/>
                </a:solidFill>
                <a:latin typeface="Manrope Medium" pitchFamily="2" charset="0"/>
              </a:rPr>
            </a:br>
            <a:r>
              <a:rPr lang="ru-RU" sz="1200" dirty="0">
                <a:solidFill>
                  <a:srgbClr val="282B61"/>
                </a:solidFill>
                <a:latin typeface="Manrope Medium" pitchFamily="2" charset="0"/>
              </a:rPr>
              <a:t>«Вырасти свой сад»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91CBB13-1C9F-E849-A9F4-774A2E4105D2}"/>
              </a:ext>
            </a:extLst>
          </p:cNvPr>
          <p:cNvSpPr txBox="1"/>
          <p:nvPr/>
        </p:nvSpPr>
        <p:spPr>
          <a:xfrm>
            <a:off x="2506195" y="4752055"/>
            <a:ext cx="1643331" cy="13161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dirty="0" err="1">
                <a:solidFill>
                  <a:srgbClr val="282B61"/>
                </a:solidFill>
                <a:latin typeface="Manrope Medium" pitchFamily="2" charset="0"/>
              </a:rPr>
              <a:t>Эковолонтёрская</a:t>
            </a:r>
            <a:r>
              <a:rPr lang="ru-RU" sz="1200" dirty="0">
                <a:solidFill>
                  <a:srgbClr val="282B61"/>
                </a:solidFill>
                <a:latin typeface="Manrope Medium" pitchFamily="2" charset="0"/>
              </a:rPr>
              <a:t> акция «Чистые игры» в формате семейных командных соревнований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FDDBBD5-5636-9245-83B6-F01431BDE6F4}"/>
              </a:ext>
            </a:extLst>
          </p:cNvPr>
          <p:cNvSpPr txBox="1"/>
          <p:nvPr/>
        </p:nvSpPr>
        <p:spPr>
          <a:xfrm>
            <a:off x="4332697" y="4750907"/>
            <a:ext cx="1716278" cy="429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dirty="0">
                <a:solidFill>
                  <a:srgbClr val="282B61"/>
                </a:solidFill>
                <a:latin typeface="Manrope Medium" pitchFamily="2" charset="0"/>
              </a:rPr>
              <a:t>Акция </a:t>
            </a:r>
            <a:br>
              <a:rPr lang="ru-RU" sz="1200" dirty="0">
                <a:solidFill>
                  <a:srgbClr val="282B61"/>
                </a:solidFill>
                <a:latin typeface="Manrope Medium" pitchFamily="2" charset="0"/>
              </a:rPr>
            </a:br>
            <a:r>
              <a:rPr lang="ru-RU" sz="1200" dirty="0">
                <a:solidFill>
                  <a:srgbClr val="282B61"/>
                </a:solidFill>
                <a:latin typeface="Manrope Medium" pitchFamily="2" charset="0"/>
              </a:rPr>
              <a:t>«Друзья Земли»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2DC69F6-1198-4D4B-8074-D37AF3E78831}"/>
              </a:ext>
            </a:extLst>
          </p:cNvPr>
          <p:cNvSpPr txBox="1"/>
          <p:nvPr/>
        </p:nvSpPr>
        <p:spPr>
          <a:xfrm>
            <a:off x="6134851" y="4752055"/>
            <a:ext cx="1716278" cy="13161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dirty="0">
                <a:solidFill>
                  <a:srgbClr val="282B61"/>
                </a:solidFill>
                <a:latin typeface="Manrope Medium" pitchFamily="2" charset="0"/>
              </a:rPr>
              <a:t>Серия сезонных Всероссийских экологических онлайн-уроков на тему обращения с ТКО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44D6EEE-78C2-A241-B8C8-22FB895420E9}"/>
              </a:ext>
            </a:extLst>
          </p:cNvPr>
          <p:cNvSpPr txBox="1"/>
          <p:nvPr/>
        </p:nvSpPr>
        <p:spPr>
          <a:xfrm>
            <a:off x="7955455" y="4750907"/>
            <a:ext cx="1716278" cy="872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dirty="0">
                <a:solidFill>
                  <a:srgbClr val="282B61"/>
                </a:solidFill>
                <a:latin typeface="Manrope Medium" pitchFamily="2" charset="0"/>
              </a:rPr>
              <a:t>Онлайн-конкурс на лучший </a:t>
            </a:r>
            <a:r>
              <a:rPr lang="ru-RU" sz="1200" dirty="0" err="1">
                <a:solidFill>
                  <a:srgbClr val="282B61"/>
                </a:solidFill>
                <a:latin typeface="Manrope Medium" pitchFamily="2" charset="0"/>
              </a:rPr>
              <a:t>инстаграм</a:t>
            </a:r>
            <a:r>
              <a:rPr lang="ru-RU" sz="1200" dirty="0">
                <a:solidFill>
                  <a:srgbClr val="282B61"/>
                </a:solidFill>
                <a:latin typeface="Manrope Medium" pitchFamily="2" charset="0"/>
              </a:rPr>
              <a:t>-аккаунт «Алло! Мы ищем </a:t>
            </a:r>
            <a:r>
              <a:rPr lang="ru-RU" sz="1200" dirty="0" err="1">
                <a:solidFill>
                  <a:srgbClr val="282B61"/>
                </a:solidFill>
                <a:latin typeface="Manrope Medium" pitchFamily="2" charset="0"/>
              </a:rPr>
              <a:t>экоблогеров</a:t>
            </a:r>
            <a:r>
              <a:rPr lang="ru-RU" sz="1200" dirty="0">
                <a:solidFill>
                  <a:srgbClr val="282B61"/>
                </a:solidFill>
                <a:latin typeface="Manrope Medium" pitchFamily="2" charset="0"/>
              </a:rPr>
              <a:t>!»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16E1B3C-4A04-C544-88D0-A62F475B2600}"/>
              </a:ext>
            </a:extLst>
          </p:cNvPr>
          <p:cNvSpPr txBox="1"/>
          <p:nvPr/>
        </p:nvSpPr>
        <p:spPr>
          <a:xfrm>
            <a:off x="9776059" y="4750907"/>
            <a:ext cx="1730450" cy="10945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dirty="0">
                <a:solidFill>
                  <a:srgbClr val="282B61"/>
                </a:solidFill>
                <a:latin typeface="Manrope Medium" pitchFamily="2" charset="0"/>
              </a:rPr>
              <a:t>Серия сезонных экологических онлайн-</a:t>
            </a:r>
            <a:r>
              <a:rPr lang="ru-RU" sz="1200" dirty="0" err="1">
                <a:solidFill>
                  <a:srgbClr val="282B61"/>
                </a:solidFill>
                <a:latin typeface="Manrope Medium" pitchFamily="2" charset="0"/>
              </a:rPr>
              <a:t>квизов</a:t>
            </a:r>
            <a:r>
              <a:rPr lang="ru-RU" sz="1200" dirty="0">
                <a:solidFill>
                  <a:srgbClr val="282B61"/>
                </a:solidFill>
                <a:latin typeface="Manrope Medium" pitchFamily="2" charset="0"/>
              </a:rPr>
              <a:t> для обучающихся на тему обращения с ТКО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2B1BA8C-3C08-854F-A7C4-0411CC07E8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23" t="10896" r="11171" b="17859"/>
          <a:stretch/>
        </p:blipFill>
        <p:spPr>
          <a:xfrm>
            <a:off x="528001" y="2628905"/>
            <a:ext cx="10978508" cy="205647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854E683-EA35-B747-8417-58FCDD0F7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954505">
            <a:off x="4439690" y="2311405"/>
            <a:ext cx="787400" cy="635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881D382-CA45-064B-BDEB-0318348184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154856">
            <a:off x="1827500" y="4257674"/>
            <a:ext cx="364373" cy="5445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DDB605F-0E9A-AD4F-9125-44177BFE9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8684" y="2562229"/>
            <a:ext cx="326771" cy="26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55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6A0FF44-A6A2-5547-B3F4-96CD2AB87C56}"/>
              </a:ext>
            </a:extLst>
          </p:cNvPr>
          <p:cNvSpPr txBox="1"/>
          <p:nvPr/>
        </p:nvSpPr>
        <p:spPr>
          <a:xfrm>
            <a:off x="685491" y="1170566"/>
            <a:ext cx="63700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kern="100" dirty="0">
                <a:solidFill>
                  <a:srgbClr val="282B61"/>
                </a:solidFill>
                <a:latin typeface="Montserrat ExtraBold" pitchFamily="2" charset="0"/>
              </a:rPr>
              <a:t>Мероприятия</a:t>
            </a:r>
            <a:endParaRPr lang="en-US" sz="3600" b="1" i="1" kern="100" dirty="0">
              <a:solidFill>
                <a:srgbClr val="282B61"/>
              </a:solidFill>
              <a:latin typeface="Montserrat ExtraBold" pitchFamily="2" charset="0"/>
            </a:endParaRPr>
          </a:p>
          <a:p>
            <a:r>
              <a:rPr lang="ru-RU" sz="2800" b="1" i="1" kern="100" dirty="0">
                <a:solidFill>
                  <a:srgbClr val="282B61"/>
                </a:solidFill>
                <a:latin typeface="Montserrat ExtraBold" pitchFamily="2" charset="0"/>
              </a:rPr>
              <a:t>для педагогов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FF1EA8D-B29E-EB46-8BB3-3B61E30B5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41" y="387325"/>
            <a:ext cx="795989" cy="1797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7496E89-8F1E-CA44-A9DF-BA2E266309A8}"/>
              </a:ext>
            </a:extLst>
          </p:cNvPr>
          <p:cNvSpPr txBox="1"/>
          <p:nvPr/>
        </p:nvSpPr>
        <p:spPr>
          <a:xfrm>
            <a:off x="685491" y="5352142"/>
            <a:ext cx="2586347" cy="429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dirty="0">
                <a:solidFill>
                  <a:srgbClr val="282B61"/>
                </a:solidFill>
                <a:latin typeface="Manrope Medium" pitchFamily="2" charset="0"/>
              </a:rPr>
              <a:t>Серия </a:t>
            </a:r>
            <a:r>
              <a:rPr lang="ru-RU" sz="1200" dirty="0" err="1">
                <a:solidFill>
                  <a:srgbClr val="282B61"/>
                </a:solidFill>
                <a:latin typeface="Manrope Medium" pitchFamily="2" charset="0"/>
              </a:rPr>
              <a:t>вебинаров</a:t>
            </a:r>
            <a:r>
              <a:rPr lang="ru-RU" sz="1200" dirty="0">
                <a:solidFill>
                  <a:srgbClr val="282B61"/>
                </a:solidFill>
                <a:latin typeface="Manrope Medium" pitchFamily="2" charset="0"/>
              </a:rPr>
              <a:t> для педагогов по теме обращения с ТКО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F50FFD0-0429-1740-A7B6-206E1DB3F230}"/>
              </a:ext>
            </a:extLst>
          </p:cNvPr>
          <p:cNvSpPr txBox="1"/>
          <p:nvPr/>
        </p:nvSpPr>
        <p:spPr>
          <a:xfrm>
            <a:off x="4332697" y="5350994"/>
            <a:ext cx="2968216" cy="429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dirty="0">
                <a:solidFill>
                  <a:srgbClr val="282B61"/>
                </a:solidFill>
                <a:latin typeface="Manrope Medium" pitchFamily="2" charset="0"/>
              </a:rPr>
              <a:t>Курсы повышения квалификации педагогов в сфере обращения с ТКО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3EFA087-5C48-BF45-9514-E5C966BEDD00}"/>
              </a:ext>
            </a:extLst>
          </p:cNvPr>
          <p:cNvSpPr txBox="1"/>
          <p:nvPr/>
        </p:nvSpPr>
        <p:spPr>
          <a:xfrm>
            <a:off x="7955454" y="5350994"/>
            <a:ext cx="2968215" cy="872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dirty="0">
                <a:solidFill>
                  <a:srgbClr val="282B61"/>
                </a:solidFill>
                <a:latin typeface="Manrope Medium" pitchFamily="2" charset="0"/>
              </a:rPr>
              <a:t>Конкурс для педагогов и методистов  «Лучшая методическая разработка занятия по теме правильного обращения с отходами»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0F7DB91-E7F8-3942-B6DF-CE719AFAE9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6" t="9589" r="69730" b="9625"/>
          <a:stretch/>
        </p:blipFill>
        <p:spPr>
          <a:xfrm>
            <a:off x="523982" y="2964464"/>
            <a:ext cx="2747856" cy="22607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5654133-5988-7F40-91DB-2F60000BF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69" t="9589" r="41938" b="9625"/>
          <a:stretch/>
        </p:blipFill>
        <p:spPr>
          <a:xfrm>
            <a:off x="4200525" y="2960518"/>
            <a:ext cx="2855032" cy="22607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627BC55-DE86-BF40-84D3-9AD73D46E7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87" t="9589" r="11524" b="9625"/>
          <a:stretch/>
        </p:blipFill>
        <p:spPr>
          <a:xfrm>
            <a:off x="7800975" y="3023989"/>
            <a:ext cx="3122694" cy="22607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B28966D-9057-0A41-AAF7-D39E4B70E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063" y="2675217"/>
            <a:ext cx="406899" cy="4297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010AB4C-01FD-9446-8899-84ABF9B68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7163" y="2655854"/>
            <a:ext cx="380171" cy="4521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2EA340B-A9F2-8441-AC3E-D6430B79C1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9805" y="2759132"/>
            <a:ext cx="380171" cy="40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98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D873CBD-3D12-CC45-8163-CBEAF1E1E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24174">
            <a:off x="10888975" y="4799878"/>
            <a:ext cx="1117376" cy="111737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3C6659E-D8E7-964A-8B2A-05025ADE9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644" y="3253076"/>
            <a:ext cx="716361" cy="5777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6A0FF44-A6A2-5547-B3F4-96CD2AB87C56}"/>
              </a:ext>
            </a:extLst>
          </p:cNvPr>
          <p:cNvSpPr txBox="1"/>
          <p:nvPr/>
        </p:nvSpPr>
        <p:spPr>
          <a:xfrm>
            <a:off x="685491" y="1170566"/>
            <a:ext cx="82288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kern="100" dirty="0">
                <a:solidFill>
                  <a:srgbClr val="282B61"/>
                </a:solidFill>
                <a:latin typeface="Montserrat ExtraBold" pitchFamily="2" charset="0"/>
              </a:rPr>
              <a:t>Мероприятия</a:t>
            </a:r>
            <a:endParaRPr lang="en-US" sz="3600" b="1" i="1" kern="100" dirty="0">
              <a:solidFill>
                <a:srgbClr val="282B61"/>
              </a:solidFill>
              <a:latin typeface="Montserrat ExtraBold" pitchFamily="2" charset="0"/>
            </a:endParaRPr>
          </a:p>
          <a:p>
            <a:r>
              <a:rPr lang="ru-RU" sz="2800" b="1" i="1" kern="100" dirty="0">
                <a:solidFill>
                  <a:srgbClr val="282B61"/>
                </a:solidFill>
                <a:latin typeface="Montserrat ExtraBold" pitchFamily="2" charset="0"/>
              </a:rPr>
              <a:t>для образовательных организаций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FF1EA8D-B29E-EB46-8BB3-3B61E30B5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41" y="387325"/>
            <a:ext cx="795989" cy="1797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6BC674-3B4E-E74D-B388-DF841BD0CE39}"/>
              </a:ext>
            </a:extLst>
          </p:cNvPr>
          <p:cNvSpPr txBox="1"/>
          <p:nvPr/>
        </p:nvSpPr>
        <p:spPr>
          <a:xfrm>
            <a:off x="685492" y="2545190"/>
            <a:ext cx="8228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kern="100" dirty="0">
                <a:solidFill>
                  <a:srgbClr val="59A578"/>
                </a:solidFill>
                <a:latin typeface="Montserrat ExtraBold" pitchFamily="2" charset="0"/>
              </a:rPr>
              <a:t>Конкурс «Лучшая инфраструктура</a:t>
            </a:r>
            <a:r>
              <a:rPr lang="en-US" sz="2000" b="1" i="1" kern="100" dirty="0">
                <a:solidFill>
                  <a:srgbClr val="59A578"/>
                </a:solidFill>
                <a:latin typeface="Montserrat ExtraBold" pitchFamily="2" charset="0"/>
              </a:rPr>
              <a:t> </a:t>
            </a:r>
            <a:r>
              <a:rPr lang="ru-RU" sz="2000" b="1" i="1" kern="100" dirty="0">
                <a:solidFill>
                  <a:srgbClr val="59A578"/>
                </a:solidFill>
                <a:latin typeface="Montserrat ExtraBold" pitchFamily="2" charset="0"/>
              </a:rPr>
              <a:t>для обращения </a:t>
            </a:r>
            <a:r>
              <a:rPr lang="en-US" sz="2000" b="1" i="1" kern="100" dirty="0">
                <a:solidFill>
                  <a:srgbClr val="59A578"/>
                </a:solidFill>
                <a:latin typeface="Montserrat ExtraBold" pitchFamily="2" charset="0"/>
              </a:rPr>
              <a:t/>
            </a:r>
            <a:br>
              <a:rPr lang="en-US" sz="2000" b="1" i="1" kern="100" dirty="0">
                <a:solidFill>
                  <a:srgbClr val="59A578"/>
                </a:solidFill>
                <a:latin typeface="Montserrat ExtraBold" pitchFamily="2" charset="0"/>
              </a:rPr>
            </a:br>
            <a:r>
              <a:rPr lang="ru-RU" sz="2000" b="1" i="1" kern="100" dirty="0">
                <a:solidFill>
                  <a:srgbClr val="59A578"/>
                </a:solidFill>
                <a:latin typeface="Montserrat ExtraBold" pitchFamily="2" charset="0"/>
              </a:rPr>
              <a:t>с ТКО в образовательной организации»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700F259-F26B-BA4A-A2BA-907E39C94394}"/>
              </a:ext>
            </a:extLst>
          </p:cNvPr>
          <p:cNvSpPr txBox="1"/>
          <p:nvPr/>
        </p:nvSpPr>
        <p:spPr>
          <a:xfrm>
            <a:off x="685492" y="3486873"/>
            <a:ext cx="4476818" cy="1110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b="1" dirty="0">
                <a:solidFill>
                  <a:srgbClr val="59A578"/>
                </a:solidFill>
                <a:latin typeface="Manrope Medium" pitchFamily="2" charset="0"/>
              </a:rPr>
              <a:t>Цель: </a:t>
            </a:r>
            <a:r>
              <a:rPr lang="ru-RU" sz="1400" dirty="0">
                <a:solidFill>
                  <a:srgbClr val="282B61"/>
                </a:solidFill>
                <a:latin typeface="Manrope Medium" pitchFamily="2" charset="0"/>
              </a:rPr>
              <a:t>выявление лучших практик организации инфраструктуры </a:t>
            </a:r>
            <a:r>
              <a:rPr lang="en-US" sz="1400" dirty="0">
                <a:solidFill>
                  <a:srgbClr val="282B61"/>
                </a:solidFill>
                <a:latin typeface="Manrope Medium" pitchFamily="2" charset="0"/>
              </a:rPr>
              <a:t/>
            </a:r>
            <a:br>
              <a:rPr lang="en-US" sz="1400" dirty="0">
                <a:solidFill>
                  <a:srgbClr val="282B61"/>
                </a:solidFill>
                <a:latin typeface="Manrope Medium" pitchFamily="2" charset="0"/>
              </a:rPr>
            </a:br>
            <a:r>
              <a:rPr lang="ru-RU" sz="1400" dirty="0">
                <a:solidFill>
                  <a:srgbClr val="282B61"/>
                </a:solidFill>
                <a:latin typeface="Manrope Medium" pitchFamily="2" charset="0"/>
              </a:rPr>
              <a:t>для обращения с ТКО в образовательных учреждениях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AB13423-7E37-834B-9FED-22E4A09E3FF1}"/>
              </a:ext>
            </a:extLst>
          </p:cNvPr>
          <p:cNvSpPr txBox="1"/>
          <p:nvPr/>
        </p:nvSpPr>
        <p:spPr>
          <a:xfrm>
            <a:off x="685492" y="4600925"/>
            <a:ext cx="4476818" cy="852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b="1" dirty="0">
                <a:solidFill>
                  <a:srgbClr val="59A578"/>
                </a:solidFill>
                <a:latin typeface="Manrope Medium" pitchFamily="2" charset="0"/>
              </a:rPr>
              <a:t>Участники: </a:t>
            </a:r>
            <a:r>
              <a:rPr lang="ru-RU" sz="1400" dirty="0">
                <a:solidFill>
                  <a:srgbClr val="282B61"/>
                </a:solidFill>
                <a:latin typeface="Manrope Medium" pitchFamily="2" charset="0"/>
              </a:rPr>
              <a:t>образовательные организации дошкольного, общего и дополнительного образования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BA9180E-7207-5A49-B7D5-9A150CE3D5B6}"/>
              </a:ext>
            </a:extLst>
          </p:cNvPr>
          <p:cNvSpPr txBox="1"/>
          <p:nvPr/>
        </p:nvSpPr>
        <p:spPr>
          <a:xfrm>
            <a:off x="716651" y="5714977"/>
            <a:ext cx="4476818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b="1" dirty="0">
                <a:solidFill>
                  <a:srgbClr val="59A578"/>
                </a:solidFill>
                <a:latin typeface="Manrope Medium" pitchFamily="2" charset="0"/>
              </a:rPr>
              <a:t>Сроки: </a:t>
            </a:r>
            <a:r>
              <a:rPr lang="ru-RU" sz="1400" dirty="0">
                <a:solidFill>
                  <a:srgbClr val="282B61"/>
                </a:solidFill>
                <a:latin typeface="Manrope Medium" pitchFamily="2" charset="0"/>
              </a:rPr>
              <a:t>сентябрь-октябрь 2021 года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4774A63-CC02-6940-879F-08F0D387A7D5}"/>
              </a:ext>
            </a:extLst>
          </p:cNvPr>
          <p:cNvSpPr txBox="1"/>
          <p:nvPr/>
        </p:nvSpPr>
        <p:spPr>
          <a:xfrm>
            <a:off x="5062465" y="3490010"/>
            <a:ext cx="3180387" cy="2557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b="1" dirty="0">
                <a:solidFill>
                  <a:srgbClr val="59A578"/>
                </a:solidFill>
                <a:latin typeface="Manrope Medium" pitchFamily="2" charset="0"/>
              </a:rPr>
              <a:t>Номинация: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59A578"/>
              </a:buClr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rgbClr val="282B61"/>
                </a:solidFill>
                <a:latin typeface="Manrope Medium" pitchFamily="2" charset="0"/>
              </a:rPr>
              <a:t>«Лучшая мини-лаборатория для исследований ТКО»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59A578"/>
              </a:buClr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rgbClr val="282B61"/>
                </a:solidFill>
                <a:latin typeface="Manrope Medium" pitchFamily="2" charset="0"/>
              </a:rPr>
              <a:t>«Лучший кабинет-музей вторичного использования»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59A578"/>
              </a:buClr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rgbClr val="282B61"/>
                </a:solidFill>
                <a:latin typeface="Manrope Medium" pitchFamily="2" charset="0"/>
              </a:rPr>
              <a:t>«Лучшая организация раздельного сбора отходов в образовательном учреждении»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B84A603-C61A-5E40-8D15-F8227A15D8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48" b="18750"/>
          <a:stretch/>
        </p:blipFill>
        <p:spPr>
          <a:xfrm>
            <a:off x="7815264" y="-14288"/>
            <a:ext cx="5376454" cy="69587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24AC827-A35D-4F4A-9DE6-63CFC9FD5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9516" y="289048"/>
            <a:ext cx="402616" cy="60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28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6A0FF44-A6A2-5547-B3F4-96CD2AB87C56}"/>
              </a:ext>
            </a:extLst>
          </p:cNvPr>
          <p:cNvSpPr txBox="1"/>
          <p:nvPr/>
        </p:nvSpPr>
        <p:spPr>
          <a:xfrm>
            <a:off x="685491" y="1170566"/>
            <a:ext cx="6370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kern="100" dirty="0">
                <a:solidFill>
                  <a:srgbClr val="282B61"/>
                </a:solidFill>
                <a:latin typeface="Montserrat ExtraBold" pitchFamily="2" charset="0"/>
              </a:rPr>
              <a:t>Как принять участие?</a:t>
            </a:r>
            <a:endParaRPr lang="en-US" sz="3600" b="1" i="1" kern="100" dirty="0">
              <a:solidFill>
                <a:srgbClr val="282B61"/>
              </a:solidFill>
              <a:latin typeface="Montserrat Extra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21E1158-D2FD-3B46-9DE4-050D4588460E}"/>
              </a:ext>
            </a:extLst>
          </p:cNvPr>
          <p:cNvSpPr txBox="1"/>
          <p:nvPr/>
        </p:nvSpPr>
        <p:spPr>
          <a:xfrm>
            <a:off x="688207" y="2826747"/>
            <a:ext cx="3182316" cy="59375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dirty="0">
                <a:solidFill>
                  <a:srgbClr val="282B61"/>
                </a:solidFill>
                <a:latin typeface="Manrope Medium" pitchFamily="2" charset="0"/>
              </a:rPr>
              <a:t>Сканируй </a:t>
            </a:r>
            <a:r>
              <a:rPr lang="en" sz="1400" dirty="0">
                <a:solidFill>
                  <a:srgbClr val="282B61"/>
                </a:solidFill>
                <a:latin typeface="Manrope Medium" pitchFamily="2" charset="0"/>
              </a:rPr>
              <a:t>QR-</a:t>
            </a:r>
            <a:r>
              <a:rPr lang="ru-RU" sz="1400" dirty="0">
                <a:solidFill>
                  <a:srgbClr val="282B61"/>
                </a:solidFill>
                <a:latin typeface="Manrope Medium" pitchFamily="2" charset="0"/>
              </a:rPr>
              <a:t>код для регистрации в Проекте: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FF1EA8D-B29E-EB46-8BB3-3B61E30B5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41" y="387325"/>
            <a:ext cx="795989" cy="1797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C0ACED2-FF8F-DC45-8BF6-9380D5F38EEE}"/>
              </a:ext>
            </a:extLst>
          </p:cNvPr>
          <p:cNvSpPr txBox="1"/>
          <p:nvPr/>
        </p:nvSpPr>
        <p:spPr>
          <a:xfrm>
            <a:off x="682774" y="2295904"/>
            <a:ext cx="2784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kern="100" dirty="0">
                <a:solidFill>
                  <a:srgbClr val="282B61"/>
                </a:solidFill>
                <a:latin typeface="Montserrat ExtraBold" pitchFamily="2" charset="0"/>
              </a:rPr>
              <a:t>Шаг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493D20-CF9D-EA41-98DC-F7658E589A9C}"/>
              </a:ext>
            </a:extLst>
          </p:cNvPr>
          <p:cNvSpPr txBox="1"/>
          <p:nvPr/>
        </p:nvSpPr>
        <p:spPr>
          <a:xfrm>
            <a:off x="5170948" y="2295904"/>
            <a:ext cx="2784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kern="100" dirty="0">
                <a:solidFill>
                  <a:srgbClr val="282B61"/>
                </a:solidFill>
                <a:latin typeface="Montserrat ExtraBold" pitchFamily="2" charset="0"/>
              </a:rPr>
              <a:t>Шаг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5ED17A6-9FBE-5347-A2A9-30D13FB66077}"/>
              </a:ext>
            </a:extLst>
          </p:cNvPr>
          <p:cNvSpPr txBox="1"/>
          <p:nvPr/>
        </p:nvSpPr>
        <p:spPr>
          <a:xfrm>
            <a:off x="8720121" y="2295904"/>
            <a:ext cx="2784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kern="100" dirty="0">
                <a:solidFill>
                  <a:srgbClr val="282B61"/>
                </a:solidFill>
                <a:latin typeface="Montserrat ExtraBold" pitchFamily="2" charset="0"/>
              </a:rPr>
              <a:t>Шаг 3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1E69A976-A4CB-FD47-9E62-A52A43533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880" t="210" r="5693" b="-210"/>
          <a:stretch/>
        </p:blipFill>
        <p:spPr bwMode="auto">
          <a:xfrm>
            <a:off x="682774" y="3677714"/>
            <a:ext cx="1511218" cy="1573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xmlns="" id="{0F7E1F20-7A17-994D-A3DA-13328C06E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0601" y="3674029"/>
            <a:ext cx="1670973" cy="163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EE1535D-C49B-FD46-9F69-E185FA1CBF24}"/>
              </a:ext>
            </a:extLst>
          </p:cNvPr>
          <p:cNvSpPr txBox="1"/>
          <p:nvPr/>
        </p:nvSpPr>
        <p:spPr>
          <a:xfrm>
            <a:off x="682775" y="5342867"/>
            <a:ext cx="1900170" cy="3939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100" dirty="0">
                <a:solidFill>
                  <a:srgbClr val="282B61"/>
                </a:solidFill>
                <a:latin typeface="Manrope Medium" pitchFamily="2" charset="0"/>
              </a:rPr>
              <a:t>для индивидуальной регистрации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E7C4E91-12A0-AB48-99D9-B6100935594E}"/>
              </a:ext>
            </a:extLst>
          </p:cNvPr>
          <p:cNvSpPr txBox="1"/>
          <p:nvPr/>
        </p:nvSpPr>
        <p:spPr>
          <a:xfrm>
            <a:off x="3008574" y="5343716"/>
            <a:ext cx="1583000" cy="393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100" dirty="0">
                <a:solidFill>
                  <a:srgbClr val="282B61"/>
                </a:solidFill>
                <a:latin typeface="Manrope Medium" pitchFamily="2" charset="0"/>
              </a:rPr>
              <a:t>для регистрации команды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3643765-41A8-714B-B808-9CDA06852EDF}"/>
              </a:ext>
            </a:extLst>
          </p:cNvPr>
          <p:cNvSpPr txBox="1"/>
          <p:nvPr/>
        </p:nvSpPr>
        <p:spPr>
          <a:xfrm>
            <a:off x="5170948" y="2826747"/>
            <a:ext cx="3182316" cy="111081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dirty="0">
                <a:solidFill>
                  <a:srgbClr val="282B61"/>
                </a:solidFill>
                <a:latin typeface="Manrope Medium" pitchFamily="2" charset="0"/>
              </a:rPr>
              <a:t>Направить на почту Проекта </a:t>
            </a:r>
            <a:r>
              <a:rPr lang="en" sz="1400" b="1" dirty="0" err="1">
                <a:solidFill>
                  <a:srgbClr val="59A578"/>
                </a:solidFill>
                <a:latin typeface="Manrope Medium" pitchFamily="2" charset="0"/>
              </a:rPr>
              <a:t>ecohod@ecobiocentre.ru</a:t>
            </a:r>
            <a:r>
              <a:rPr lang="en" sz="1400" b="1" dirty="0">
                <a:solidFill>
                  <a:srgbClr val="59A578"/>
                </a:solidFill>
                <a:latin typeface="Manrope Medium" pitchFamily="2" charset="0"/>
              </a:rPr>
              <a:t> </a:t>
            </a:r>
            <a:r>
              <a:rPr lang="ru-RU" sz="1400" dirty="0">
                <a:solidFill>
                  <a:srgbClr val="282B61"/>
                </a:solidFill>
                <a:latin typeface="Manrope Medium" pitchFamily="2" charset="0"/>
              </a:rPr>
              <a:t>согласие на обработку персональных данных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DEDEB8A-261E-9C4B-86AD-4A32B637A671}"/>
              </a:ext>
            </a:extLst>
          </p:cNvPr>
          <p:cNvSpPr txBox="1"/>
          <p:nvPr/>
        </p:nvSpPr>
        <p:spPr>
          <a:xfrm>
            <a:off x="8720121" y="2826746"/>
            <a:ext cx="2135723" cy="85228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dirty="0">
                <a:solidFill>
                  <a:srgbClr val="282B61"/>
                </a:solidFill>
                <a:latin typeface="Manrope Medium" pitchFamily="2" charset="0"/>
              </a:rPr>
              <a:t>Принять участие </a:t>
            </a:r>
            <a:br>
              <a:rPr lang="ru-RU" sz="1400" dirty="0">
                <a:solidFill>
                  <a:srgbClr val="282B61"/>
                </a:solidFill>
                <a:latin typeface="Manrope Medium" pitchFamily="2" charset="0"/>
              </a:rPr>
            </a:br>
            <a:r>
              <a:rPr lang="ru-RU" sz="1400" dirty="0">
                <a:solidFill>
                  <a:srgbClr val="282B61"/>
                </a:solidFill>
                <a:latin typeface="Manrope Medium" pitchFamily="2" charset="0"/>
              </a:rPr>
              <a:t>в мероприятиях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1795609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6A0FF44-A6A2-5547-B3F4-96CD2AB87C56}"/>
              </a:ext>
            </a:extLst>
          </p:cNvPr>
          <p:cNvSpPr txBox="1"/>
          <p:nvPr/>
        </p:nvSpPr>
        <p:spPr>
          <a:xfrm>
            <a:off x="685491" y="1170566"/>
            <a:ext cx="6370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kern="100" dirty="0">
                <a:solidFill>
                  <a:srgbClr val="282B61"/>
                </a:solidFill>
                <a:latin typeface="Montserrat ExtraBold" pitchFamily="2" charset="0"/>
              </a:rPr>
              <a:t>Что ждёт участников?</a:t>
            </a:r>
            <a:endParaRPr lang="en-US" sz="3600" b="1" i="1" kern="100" dirty="0">
              <a:solidFill>
                <a:srgbClr val="282B61"/>
              </a:solidFill>
              <a:latin typeface="Montserrat ExtraBold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FF1EA8D-B29E-EB46-8BB3-3B61E30B5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41" y="387325"/>
            <a:ext cx="795989" cy="1797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12B2F31-7C2D-134A-A2AB-1DF15AE4395B}"/>
              </a:ext>
            </a:extLst>
          </p:cNvPr>
          <p:cNvSpPr txBox="1"/>
          <p:nvPr/>
        </p:nvSpPr>
        <p:spPr>
          <a:xfrm>
            <a:off x="1120981" y="2295130"/>
            <a:ext cx="5629584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ru-RU" dirty="0">
                <a:solidFill>
                  <a:srgbClr val="282B61"/>
                </a:solidFill>
                <a:latin typeface="Manrope Medium" pitchFamily="2" charset="0"/>
              </a:rPr>
              <a:t>Интереснейшие онлайн-уроки и </a:t>
            </a:r>
            <a:r>
              <a:rPr lang="ru-RU" dirty="0" err="1">
                <a:solidFill>
                  <a:srgbClr val="282B61"/>
                </a:solidFill>
                <a:latin typeface="Manrope Medium" pitchFamily="2" charset="0"/>
              </a:rPr>
              <a:t>квизы</a:t>
            </a:r>
            <a:r>
              <a:rPr lang="ru-RU" dirty="0">
                <a:solidFill>
                  <a:srgbClr val="282B61"/>
                </a:solidFill>
                <a:latin typeface="Manrope Medium" pitchFamily="2" charset="0"/>
              </a:rPr>
              <a:t> </a:t>
            </a:r>
          </a:p>
          <a:p>
            <a:pPr>
              <a:spcAft>
                <a:spcPts val="1800"/>
              </a:spcAft>
            </a:pPr>
            <a:r>
              <a:rPr lang="ru-RU" dirty="0">
                <a:solidFill>
                  <a:srgbClr val="282B61"/>
                </a:solidFill>
                <a:latin typeface="Manrope Medium" pitchFamily="2" charset="0"/>
              </a:rPr>
              <a:t>Онлайн-встречи с экспертами в области обращения с отходами</a:t>
            </a:r>
          </a:p>
          <a:p>
            <a:pPr>
              <a:spcAft>
                <a:spcPts val="1800"/>
              </a:spcAft>
            </a:pPr>
            <a:r>
              <a:rPr lang="ru-RU" dirty="0">
                <a:solidFill>
                  <a:srgbClr val="282B61"/>
                </a:solidFill>
                <a:latin typeface="Manrope Medium" pitchFamily="2" charset="0"/>
              </a:rPr>
              <a:t>Мастер-классы от ведущих </a:t>
            </a:r>
            <a:r>
              <a:rPr lang="ru-RU" dirty="0" err="1">
                <a:solidFill>
                  <a:srgbClr val="282B61"/>
                </a:solidFill>
                <a:latin typeface="Manrope Medium" pitchFamily="2" charset="0"/>
              </a:rPr>
              <a:t>экоблогеров</a:t>
            </a:r>
            <a:endParaRPr lang="ru-RU" dirty="0">
              <a:solidFill>
                <a:srgbClr val="282B61"/>
              </a:solidFill>
              <a:latin typeface="Manrope Medium" pitchFamily="2" charset="0"/>
            </a:endParaRPr>
          </a:p>
          <a:p>
            <a:pPr>
              <a:spcAft>
                <a:spcPts val="1800"/>
              </a:spcAft>
            </a:pPr>
            <a:r>
              <a:rPr lang="ru-RU" dirty="0">
                <a:solidFill>
                  <a:srgbClr val="282B61"/>
                </a:solidFill>
                <a:latin typeface="Manrope Medium" pitchFamily="2" charset="0"/>
              </a:rPr>
              <a:t>Дипломы, грамоты, сертификаты</a:t>
            </a:r>
          </a:p>
          <a:p>
            <a:pPr>
              <a:spcAft>
                <a:spcPts val="1800"/>
              </a:spcAft>
            </a:pPr>
            <a:r>
              <a:rPr lang="ru-RU" dirty="0">
                <a:solidFill>
                  <a:srgbClr val="282B61"/>
                </a:solidFill>
                <a:latin typeface="Manrope Medium" pitchFamily="2" charset="0"/>
              </a:rPr>
              <a:t>Эко-призы</a:t>
            </a:r>
          </a:p>
          <a:p>
            <a:pPr>
              <a:spcAft>
                <a:spcPts val="1800"/>
              </a:spcAft>
            </a:pPr>
            <a:r>
              <a:rPr lang="ru-RU" dirty="0">
                <a:solidFill>
                  <a:srgbClr val="282B61"/>
                </a:solidFill>
                <a:latin typeface="Manrope Medium" pitchFamily="2" charset="0"/>
              </a:rPr>
              <a:t>Приглашение к участию во Всероссийском экологическом фестивале детей и молодежи «Земле жить!»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F5AE65C4-D900-9F4B-96AF-9D16C0DE749B}"/>
              </a:ext>
            </a:extLst>
          </p:cNvPr>
          <p:cNvSpPr>
            <a:spLocks noChangeAspect="1"/>
          </p:cNvSpPr>
          <p:nvPr/>
        </p:nvSpPr>
        <p:spPr>
          <a:xfrm>
            <a:off x="814083" y="2358649"/>
            <a:ext cx="180000" cy="180000"/>
          </a:xfrm>
          <a:prstGeom prst="ellipse">
            <a:avLst/>
          </a:prstGeom>
          <a:solidFill>
            <a:srgbClr val="B7B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D5A7F77C-11B6-C24D-BA48-D4B34AB63A6B}"/>
              </a:ext>
            </a:extLst>
          </p:cNvPr>
          <p:cNvSpPr>
            <a:spLocks noChangeAspect="1"/>
          </p:cNvSpPr>
          <p:nvPr/>
        </p:nvSpPr>
        <p:spPr>
          <a:xfrm>
            <a:off x="895043" y="2882525"/>
            <a:ext cx="180000" cy="180000"/>
          </a:xfrm>
          <a:prstGeom prst="ellipse">
            <a:avLst/>
          </a:prstGeom>
          <a:solidFill>
            <a:srgbClr val="B7B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30C0F261-81E4-7548-A64A-26867BAF9979}"/>
              </a:ext>
            </a:extLst>
          </p:cNvPr>
          <p:cNvCxnSpPr>
            <a:cxnSpLocks/>
            <a:stCxn id="6" idx="0"/>
            <a:endCxn id="7" idx="4"/>
          </p:cNvCxnSpPr>
          <p:nvPr/>
        </p:nvCxnSpPr>
        <p:spPr>
          <a:xfrm>
            <a:off x="904083" y="2358649"/>
            <a:ext cx="80960" cy="703876"/>
          </a:xfrm>
          <a:prstGeom prst="line">
            <a:avLst/>
          </a:prstGeom>
          <a:ln w="38100">
            <a:solidFill>
              <a:srgbClr val="B7BB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18A5863E-49F1-9C41-BA9E-77AFFF3ABE11}"/>
              </a:ext>
            </a:extLst>
          </p:cNvPr>
          <p:cNvSpPr>
            <a:spLocks noChangeAspect="1"/>
          </p:cNvSpPr>
          <p:nvPr/>
        </p:nvSpPr>
        <p:spPr>
          <a:xfrm>
            <a:off x="824156" y="3640987"/>
            <a:ext cx="180000" cy="180000"/>
          </a:xfrm>
          <a:prstGeom prst="ellipse">
            <a:avLst/>
          </a:prstGeom>
          <a:solidFill>
            <a:srgbClr val="B7B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927C3BE9-E598-504C-8421-92AF655746D8}"/>
              </a:ext>
            </a:extLst>
          </p:cNvPr>
          <p:cNvSpPr>
            <a:spLocks noChangeAspect="1"/>
          </p:cNvSpPr>
          <p:nvPr/>
        </p:nvSpPr>
        <p:spPr>
          <a:xfrm>
            <a:off x="934024" y="4144262"/>
            <a:ext cx="180000" cy="180000"/>
          </a:xfrm>
          <a:prstGeom prst="ellipse">
            <a:avLst/>
          </a:prstGeom>
          <a:solidFill>
            <a:srgbClr val="B7B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6A725072-DD04-0646-99B2-CDDC95843A63}"/>
              </a:ext>
            </a:extLst>
          </p:cNvPr>
          <p:cNvSpPr>
            <a:spLocks noChangeAspect="1"/>
          </p:cNvSpPr>
          <p:nvPr/>
        </p:nvSpPr>
        <p:spPr>
          <a:xfrm>
            <a:off x="859597" y="4665260"/>
            <a:ext cx="180000" cy="180000"/>
          </a:xfrm>
          <a:prstGeom prst="ellipse">
            <a:avLst/>
          </a:prstGeom>
          <a:solidFill>
            <a:srgbClr val="B7B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21AE9185-0688-5545-AEEE-F4B63B1EFC5C}"/>
              </a:ext>
            </a:extLst>
          </p:cNvPr>
          <p:cNvSpPr>
            <a:spLocks noChangeAspect="1"/>
          </p:cNvSpPr>
          <p:nvPr/>
        </p:nvSpPr>
        <p:spPr>
          <a:xfrm>
            <a:off x="912760" y="5154357"/>
            <a:ext cx="180000" cy="180000"/>
          </a:xfrm>
          <a:prstGeom prst="ellipse">
            <a:avLst/>
          </a:prstGeom>
          <a:solidFill>
            <a:srgbClr val="B7B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xmlns="" id="{88E359F7-0442-A04F-96E4-A36B2FF09DD5}"/>
              </a:ext>
            </a:extLst>
          </p:cNvPr>
          <p:cNvCxnSpPr>
            <a:cxnSpLocks/>
            <a:stCxn id="7" idx="0"/>
            <a:endCxn id="19" idx="4"/>
          </p:cNvCxnSpPr>
          <p:nvPr/>
        </p:nvCxnSpPr>
        <p:spPr>
          <a:xfrm flipH="1">
            <a:off x="914156" y="2882525"/>
            <a:ext cx="70887" cy="938462"/>
          </a:xfrm>
          <a:prstGeom prst="line">
            <a:avLst/>
          </a:prstGeom>
          <a:ln w="38100">
            <a:solidFill>
              <a:srgbClr val="B7BB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xmlns="" id="{C4CEEA17-A3F8-3D47-AF77-8172CD2C1EC6}"/>
              </a:ext>
            </a:extLst>
          </p:cNvPr>
          <p:cNvCxnSpPr>
            <a:cxnSpLocks/>
            <a:stCxn id="19" idx="0"/>
            <a:endCxn id="20" idx="4"/>
          </p:cNvCxnSpPr>
          <p:nvPr/>
        </p:nvCxnSpPr>
        <p:spPr>
          <a:xfrm>
            <a:off x="914156" y="3640987"/>
            <a:ext cx="109868" cy="683275"/>
          </a:xfrm>
          <a:prstGeom prst="line">
            <a:avLst/>
          </a:prstGeom>
          <a:ln w="38100">
            <a:solidFill>
              <a:srgbClr val="B7BB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6804C0C-B6C7-064E-A965-2D72B3DD5E6D}"/>
              </a:ext>
            </a:extLst>
          </p:cNvPr>
          <p:cNvCxnSpPr>
            <a:cxnSpLocks/>
            <a:stCxn id="20" idx="0"/>
            <a:endCxn id="21" idx="4"/>
          </p:cNvCxnSpPr>
          <p:nvPr/>
        </p:nvCxnSpPr>
        <p:spPr>
          <a:xfrm flipH="1">
            <a:off x="949597" y="4144262"/>
            <a:ext cx="74427" cy="700998"/>
          </a:xfrm>
          <a:prstGeom prst="line">
            <a:avLst/>
          </a:prstGeom>
          <a:ln w="38100">
            <a:solidFill>
              <a:srgbClr val="B7BB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BDEF6ABF-C054-5642-B7D5-8B2C5863A34E}"/>
              </a:ext>
            </a:extLst>
          </p:cNvPr>
          <p:cNvCxnSpPr>
            <a:cxnSpLocks/>
            <a:stCxn id="21" idx="0"/>
            <a:endCxn id="22" idx="4"/>
          </p:cNvCxnSpPr>
          <p:nvPr/>
        </p:nvCxnSpPr>
        <p:spPr>
          <a:xfrm>
            <a:off x="949597" y="4665260"/>
            <a:ext cx="53163" cy="669097"/>
          </a:xfrm>
          <a:prstGeom prst="line">
            <a:avLst/>
          </a:prstGeom>
          <a:ln w="38100">
            <a:solidFill>
              <a:srgbClr val="B7BB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DF4F88F-EF56-1240-BD6E-9E89321C3D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850" b="17069"/>
          <a:stretch/>
        </p:blipFill>
        <p:spPr>
          <a:xfrm>
            <a:off x="7658100" y="725142"/>
            <a:ext cx="4533900" cy="614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46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790A707-8208-4748-B93A-6F055C66D7CB}"/>
              </a:ext>
            </a:extLst>
          </p:cNvPr>
          <p:cNvSpPr txBox="1"/>
          <p:nvPr/>
        </p:nvSpPr>
        <p:spPr>
          <a:xfrm>
            <a:off x="685491" y="3811471"/>
            <a:ext cx="9318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3200" b="1" i="1" kern="100" dirty="0">
                <a:solidFill>
                  <a:srgbClr val="282B61"/>
                </a:solidFill>
                <a:latin typeface="Montserrat ExtraBold" pitchFamily="2" charset="0"/>
              </a:rPr>
              <a:t>Сделай  </a:t>
            </a:r>
            <a:r>
              <a:rPr lang="ru-RU" sz="3200" b="1" i="1" kern="100" dirty="0" err="1">
                <a:solidFill>
                  <a:srgbClr val="282B61"/>
                </a:solidFill>
                <a:latin typeface="Montserrat ExtraBold" pitchFamily="2" charset="0"/>
              </a:rPr>
              <a:t>ЭкоХОД</a:t>
            </a:r>
            <a:r>
              <a:rPr lang="ru-RU" sz="3200" b="1" i="1" kern="100" dirty="0">
                <a:solidFill>
                  <a:srgbClr val="282B61"/>
                </a:solidFill>
                <a:latin typeface="Montserrat ExtraBold" pitchFamily="2" charset="0"/>
              </a:rPr>
              <a:t> сам </a:t>
            </a:r>
            <a:br>
              <a:rPr lang="ru-RU" sz="3200" b="1" i="1" kern="100" dirty="0">
                <a:solidFill>
                  <a:srgbClr val="282B61"/>
                </a:solidFill>
                <a:latin typeface="Montserrat ExtraBold" pitchFamily="2" charset="0"/>
              </a:rPr>
            </a:br>
            <a:r>
              <a:rPr lang="ru-RU" sz="3200" b="1" i="1" kern="100" dirty="0">
                <a:solidFill>
                  <a:srgbClr val="282B61"/>
                </a:solidFill>
                <a:latin typeface="Montserrat ExtraBold" pitchFamily="2" charset="0"/>
              </a:rPr>
              <a:t>и пригласи других!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EC3B079-1A8F-2542-92B2-416CBA5286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975"/>
          <a:stretch/>
        </p:blipFill>
        <p:spPr>
          <a:xfrm>
            <a:off x="9902714" y="5500490"/>
            <a:ext cx="1502230" cy="2430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C86D2FE-3F4A-1E44-952A-75ABADE638E3}"/>
              </a:ext>
            </a:extLst>
          </p:cNvPr>
          <p:cNvSpPr txBox="1"/>
          <p:nvPr/>
        </p:nvSpPr>
        <p:spPr>
          <a:xfrm>
            <a:off x="685491" y="5428770"/>
            <a:ext cx="2697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dirty="0">
                <a:solidFill>
                  <a:srgbClr val="282B61"/>
                </a:solidFill>
                <a:latin typeface="Manrope Medium" pitchFamily="2" charset="0"/>
              </a:rPr>
              <a:t>#</a:t>
            </a:r>
            <a:r>
              <a:rPr lang="ru-RU" sz="1200" dirty="0" err="1">
                <a:solidFill>
                  <a:srgbClr val="282B61"/>
                </a:solidFill>
                <a:latin typeface="Manrope Medium" pitchFamily="2" charset="0"/>
              </a:rPr>
              <a:t>Экостанция</a:t>
            </a:r>
            <a:r>
              <a:rPr lang="ru-RU" sz="1200" dirty="0">
                <a:solidFill>
                  <a:srgbClr val="282B61"/>
                </a:solidFill>
                <a:latin typeface="Manrope Medium" pitchFamily="2" charset="0"/>
              </a:rPr>
              <a:t/>
            </a:r>
            <a:br>
              <a:rPr lang="ru-RU" sz="1200" dirty="0">
                <a:solidFill>
                  <a:srgbClr val="282B61"/>
                </a:solidFill>
                <a:latin typeface="Manrope Medium" pitchFamily="2" charset="0"/>
              </a:rPr>
            </a:br>
            <a:r>
              <a:rPr lang="ru-RU" sz="1200" dirty="0">
                <a:solidFill>
                  <a:srgbClr val="282B61"/>
                </a:solidFill>
                <a:latin typeface="Manrope Medium" pitchFamily="2" charset="0"/>
              </a:rPr>
              <a:t>#</a:t>
            </a:r>
            <a:r>
              <a:rPr lang="ru-RU" sz="1200" dirty="0" err="1">
                <a:solidFill>
                  <a:srgbClr val="282B61"/>
                </a:solidFill>
                <a:latin typeface="Manrope Medium" pitchFamily="2" charset="0"/>
              </a:rPr>
              <a:t>ДрузьяЗемли</a:t>
            </a:r>
            <a:endParaRPr lang="en" sz="1200" dirty="0">
              <a:solidFill>
                <a:srgbClr val="282B61"/>
              </a:solidFill>
              <a:latin typeface="Manrope Medium" pitchFamily="2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D62A8EB-AEEF-B547-908E-7163D6549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91" y="838035"/>
            <a:ext cx="2828748" cy="2273101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96CDF779-D097-124E-8EEC-E8D69A15C3C9}"/>
              </a:ext>
            </a:extLst>
          </p:cNvPr>
          <p:cNvGrpSpPr/>
          <p:nvPr/>
        </p:nvGrpSpPr>
        <p:grpSpPr>
          <a:xfrm>
            <a:off x="10719840" y="829914"/>
            <a:ext cx="903896" cy="406716"/>
            <a:chOff x="10699531" y="262756"/>
            <a:chExt cx="1208696" cy="543864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xmlns="" id="{FCBA6B76-D60E-A44C-B5F8-F2CE872A4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06970" y="262756"/>
              <a:ext cx="501257" cy="543864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546592F9-B9FE-D74D-B1D6-015653AF9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99531" y="280485"/>
              <a:ext cx="501257" cy="501257"/>
            </a:xfrm>
            <a:prstGeom prst="rect">
              <a:avLst/>
            </a:prstGeom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FDF62A4-66E8-9B48-BE13-912E9B3AE7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4913" y="1470412"/>
            <a:ext cx="6608823" cy="39171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5FDA76D-DEFE-C942-A279-0A4BA6967C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47373">
            <a:off x="5681457" y="5022543"/>
            <a:ext cx="1374324" cy="110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375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316</Words>
  <Application>Microsoft Office PowerPoint</Application>
  <PresentationFormat>Произвольный</PresentationFormat>
  <Paragraphs>64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365 Pro Plus</dc:creator>
  <cp:lastModifiedBy>i.g.lantseva</cp:lastModifiedBy>
  <cp:revision>24</cp:revision>
  <dcterms:created xsi:type="dcterms:W3CDTF">2021-04-18T10:28:54Z</dcterms:created>
  <dcterms:modified xsi:type="dcterms:W3CDTF">2021-05-14T13:12:41Z</dcterms:modified>
</cp:coreProperties>
</file>